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11"/>
  </p:notesMasterIdLst>
  <p:handoutMasterIdLst>
    <p:handoutMasterId r:id="rId12"/>
  </p:handoutMasterIdLst>
  <p:sldIdLst>
    <p:sldId id="323" r:id="rId6"/>
    <p:sldId id="324" r:id="rId7"/>
    <p:sldId id="325" r:id="rId8"/>
    <p:sldId id="327" r:id="rId9"/>
    <p:sldId id="329" r:id="rId1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chirinzi Francesco" initials="SF" lastIdx="5" clrIdx="0">
    <p:extLst>
      <p:ext uri="{19B8F6BF-5375-455C-9EA6-DF929625EA0E}">
        <p15:presenceInfo xmlns:p15="http://schemas.microsoft.com/office/powerpoint/2012/main" userId="Schirinzi Francesc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BEC"/>
    <a:srgbClr val="FFFFFF"/>
    <a:srgbClr val="8C8C8C"/>
    <a:srgbClr val="797A7B"/>
    <a:srgbClr val="C4C8CB"/>
    <a:srgbClr val="EBEBEC"/>
    <a:srgbClr val="AF2323"/>
    <a:srgbClr val="E0E1E2"/>
    <a:srgbClr val="5358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Style moyen 2 - Accentuation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0066" autoAdjust="0"/>
  </p:normalViewPr>
  <p:slideViewPr>
    <p:cSldViewPr showGuides="1">
      <p:cViewPr varScale="1">
        <p:scale>
          <a:sx n="75" d="100"/>
          <a:sy n="75" d="100"/>
        </p:scale>
        <p:origin x="43" y="53"/>
      </p:cViewPr>
      <p:guideLst>
        <p:guide orient="horz" pos="2115"/>
        <p:guide pos="3840"/>
      </p:guideLst>
    </p:cSldViewPr>
  </p:slideViewPr>
  <p:notesTextViewPr>
    <p:cViewPr>
      <p:scale>
        <a:sx n="1" d="1"/>
        <a:sy n="1" d="1"/>
      </p:scale>
      <p:origin x="0" y="0"/>
    </p:cViewPr>
  </p:notesTextViewPr>
  <p:notesViewPr>
    <p:cSldViewPr showGuides="1">
      <p:cViewPr varScale="1">
        <p:scale>
          <a:sx n="84" d="100"/>
          <a:sy n="84" d="100"/>
        </p:scale>
        <p:origin x="382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viewProps" Target="viewProps.xml"/><Relationship Id="rId10" Type="http://schemas.openxmlformats.org/officeDocument/2006/relationships/slide" Target="slides/slide5.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EBEB57-0084-47A2-B33B-2578150FCB6E}" type="datetimeFigureOut">
              <a:rPr lang="fr-FR" smtClean="0"/>
              <a:t>24/10/2019</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2221941-1314-4533-B909-7F4A5860BFCA}" type="slidenum">
              <a:rPr lang="fr-FR" smtClean="0"/>
              <a:t>‹#›</a:t>
            </a:fld>
            <a:endParaRPr lang="fr-FR"/>
          </a:p>
        </p:txBody>
      </p:sp>
      <p:pic>
        <p:nvPicPr>
          <p:cNvPr id="6" name="Espace réservé pour une image  3"/>
          <p:cNvPicPr>
            <a:picLocks noChangeAspect="1"/>
          </p:cNvPicPr>
          <p:nvPr/>
        </p:nvPicPr>
        <p:blipFill rotWithShape="1">
          <a:blip r:embed="rId2" cstate="email">
            <a:extLst>
              <a:ext uri="{28A0092B-C50C-407E-A947-70E740481C1C}">
                <a14:useLocalDpi xmlns:a14="http://schemas.microsoft.com/office/drawing/2010/main"/>
              </a:ext>
            </a:extLst>
          </a:blip>
          <a:srcRect t="-22875" b="-22875"/>
          <a:stretch/>
        </p:blipFill>
        <p:spPr>
          <a:xfrm>
            <a:off x="2724489" y="33769"/>
            <a:ext cx="1407436" cy="447820"/>
          </a:xfrm>
          <a:prstGeom prst="rect">
            <a:avLst/>
          </a:prstGeom>
        </p:spPr>
      </p:pic>
    </p:spTree>
    <p:extLst>
      <p:ext uri="{BB962C8B-B14F-4D97-AF65-F5344CB8AC3E}">
        <p14:creationId xmlns:p14="http://schemas.microsoft.com/office/powerpoint/2010/main" val="45476060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3EB116-3272-4BAB-8158-EC5CC3577572}" type="datetimeFigureOut">
              <a:rPr lang="fr-FR" smtClean="0"/>
              <a:t>24/10/2019</a:t>
            </a:fld>
            <a:endParaRPr lang="fr-FR"/>
          </a:p>
        </p:txBody>
      </p:sp>
      <p:sp>
        <p:nvSpPr>
          <p:cNvPr id="4" name="Espace réservé de l'image des diapositives 3"/>
          <p:cNvSpPr>
            <a:spLocks noGrp="1" noRot="1" noChangeAspect="1"/>
          </p:cNvSpPr>
          <p:nvPr>
            <p:ph type="sldImg" idx="2"/>
          </p:nvPr>
        </p:nvSpPr>
        <p:spPr>
          <a:xfrm>
            <a:off x="279400" y="646618"/>
            <a:ext cx="6299200" cy="35433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271484" y="4354947"/>
            <a:ext cx="6315032" cy="4144240"/>
          </a:xfrm>
          <a:prstGeom prst="rect">
            <a:avLst/>
          </a:prstGeom>
        </p:spPr>
        <p:txBody>
          <a:bodyPr vert="horz" lIns="91440" tIns="45720" rIns="91440" bIns="45720" rtlCol="0"/>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6E6462-0EE7-407C-A1EC-7992EB756446}" type="slidenum">
              <a:rPr lang="fr-FR" smtClean="0"/>
              <a:t>‹#›</a:t>
            </a:fld>
            <a:endParaRPr lang="fr-FR"/>
          </a:p>
        </p:txBody>
      </p:sp>
      <p:pic>
        <p:nvPicPr>
          <p:cNvPr id="8" name="Espace réservé pour une image  3"/>
          <p:cNvPicPr>
            <a:picLocks noChangeAspect="1"/>
          </p:cNvPicPr>
          <p:nvPr/>
        </p:nvPicPr>
        <p:blipFill rotWithShape="1">
          <a:blip r:embed="rId2">
            <a:extLst>
              <a:ext uri="{28A0092B-C50C-407E-A947-70E740481C1C}">
                <a14:useLocalDpi xmlns:a14="http://schemas.microsoft.com/office/drawing/2010/main" val="0"/>
              </a:ext>
            </a:extLst>
          </a:blip>
          <a:srcRect t="-22875" b="-22875"/>
          <a:stretch/>
        </p:blipFill>
        <p:spPr>
          <a:xfrm>
            <a:off x="2724489" y="33769"/>
            <a:ext cx="1407436" cy="447820"/>
          </a:xfrm>
          <a:prstGeom prst="rect">
            <a:avLst/>
          </a:prstGeom>
        </p:spPr>
      </p:pic>
    </p:spTree>
    <p:extLst>
      <p:ext uri="{BB962C8B-B14F-4D97-AF65-F5344CB8AC3E}">
        <p14:creationId xmlns:p14="http://schemas.microsoft.com/office/powerpoint/2010/main" val="22142277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9400" y="646113"/>
            <a:ext cx="6299200" cy="3543300"/>
          </a:xfrm>
        </p:spPr>
      </p:sp>
      <p:sp>
        <p:nvSpPr>
          <p:cNvPr id="3" name="Notes Placeholder 2"/>
          <p:cNvSpPr>
            <a:spLocks noGrp="1"/>
          </p:cNvSpPr>
          <p:nvPr>
            <p:ph type="body" idx="1"/>
          </p:nvPr>
        </p:nvSpPr>
        <p:spPr/>
        <p:txBody>
          <a:bodyPr/>
          <a:lstStyle/>
          <a:p>
            <a:endParaRPr lang="fr-CH" dirty="0"/>
          </a:p>
        </p:txBody>
      </p:sp>
      <p:sp>
        <p:nvSpPr>
          <p:cNvPr id="4" name="Slide Number Placeholder 3"/>
          <p:cNvSpPr>
            <a:spLocks noGrp="1"/>
          </p:cNvSpPr>
          <p:nvPr>
            <p:ph type="sldNum" sz="quarter" idx="5"/>
          </p:nvPr>
        </p:nvSpPr>
        <p:spPr/>
        <p:txBody>
          <a:bodyPr/>
          <a:lstStyle/>
          <a:p>
            <a:fld id="{206E6462-0EE7-407C-A1EC-7992EB756446}" type="slidenum">
              <a:rPr lang="fr-FR" smtClean="0"/>
              <a:t>1</a:t>
            </a:fld>
            <a:endParaRPr lang="fr-FR"/>
          </a:p>
        </p:txBody>
      </p:sp>
    </p:spTree>
    <p:extLst>
      <p:ext uri="{BB962C8B-B14F-4D97-AF65-F5344CB8AC3E}">
        <p14:creationId xmlns:p14="http://schemas.microsoft.com/office/powerpoint/2010/main" val="1672659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9400" y="646113"/>
            <a:ext cx="6299200" cy="3543300"/>
          </a:xfrm>
        </p:spPr>
      </p:sp>
      <p:sp>
        <p:nvSpPr>
          <p:cNvPr id="3" name="Notes Placeholder 2"/>
          <p:cNvSpPr>
            <a:spLocks noGrp="1"/>
          </p:cNvSpPr>
          <p:nvPr>
            <p:ph type="body" idx="1"/>
          </p:nvPr>
        </p:nvSpPr>
        <p:spPr/>
        <p:txBody>
          <a:bodyPr/>
          <a:lstStyle/>
          <a:p>
            <a:r>
              <a:rPr lang="de-CH" dirty="0"/>
              <a:t>Story: </a:t>
            </a:r>
            <a:r>
              <a:rPr lang="de-CH" dirty="0" err="1"/>
              <a:t>Two</a:t>
            </a:r>
            <a:r>
              <a:rPr lang="de-CH" dirty="0"/>
              <a:t> </a:t>
            </a:r>
            <a:r>
              <a:rPr lang="de-CH" dirty="0" err="1"/>
              <a:t>twin</a:t>
            </a:r>
            <a:r>
              <a:rPr lang="de-CH" dirty="0"/>
              <a:t> </a:t>
            </a:r>
            <a:r>
              <a:rPr lang="de-CH" dirty="0" err="1"/>
              <a:t>Astronauts</a:t>
            </a:r>
            <a:r>
              <a:rPr lang="de-CH" dirty="0"/>
              <a:t> </a:t>
            </a:r>
            <a:r>
              <a:rPr lang="de-CH" dirty="0" err="1"/>
              <a:t>were</a:t>
            </a:r>
            <a:r>
              <a:rPr lang="de-CH" dirty="0"/>
              <a:t> </a:t>
            </a:r>
            <a:r>
              <a:rPr lang="de-CH" dirty="0" err="1"/>
              <a:t>sent</a:t>
            </a:r>
            <a:r>
              <a:rPr lang="de-CH" dirty="0"/>
              <a:t> </a:t>
            </a:r>
            <a:r>
              <a:rPr lang="de-CH" dirty="0" err="1"/>
              <a:t>to</a:t>
            </a:r>
            <a:r>
              <a:rPr lang="de-CH" dirty="0"/>
              <a:t> Mars </a:t>
            </a:r>
            <a:r>
              <a:rPr lang="de-CH" dirty="0" err="1"/>
              <a:t>to</a:t>
            </a:r>
            <a:r>
              <a:rPr lang="de-CH" dirty="0"/>
              <a:t> </a:t>
            </a:r>
            <a:r>
              <a:rPr lang="de-CH" dirty="0" err="1"/>
              <a:t>look</a:t>
            </a:r>
            <a:r>
              <a:rPr lang="de-CH" dirty="0"/>
              <a:t> </a:t>
            </a:r>
            <a:r>
              <a:rPr lang="de-CH" dirty="0" err="1"/>
              <a:t>for</a:t>
            </a:r>
            <a:r>
              <a:rPr lang="de-CH" dirty="0"/>
              <a:t> </a:t>
            </a:r>
            <a:r>
              <a:rPr lang="de-CH" dirty="0" err="1"/>
              <a:t>the</a:t>
            </a:r>
            <a:r>
              <a:rPr lang="de-CH" dirty="0"/>
              <a:t> ideal </a:t>
            </a:r>
            <a:r>
              <a:rPr lang="de-CH" dirty="0" err="1"/>
              <a:t>homebase</a:t>
            </a:r>
            <a:r>
              <a:rPr lang="de-CH" dirty="0"/>
              <a:t> </a:t>
            </a:r>
            <a:r>
              <a:rPr lang="de-CH" dirty="0" err="1"/>
              <a:t>to</a:t>
            </a:r>
            <a:r>
              <a:rPr lang="de-CH" dirty="0"/>
              <a:t> </a:t>
            </a:r>
            <a:r>
              <a:rPr lang="de-CH" dirty="0" err="1"/>
              <a:t>start</a:t>
            </a:r>
            <a:r>
              <a:rPr lang="de-CH" dirty="0"/>
              <a:t> </a:t>
            </a:r>
            <a:r>
              <a:rPr lang="de-CH" dirty="0" err="1"/>
              <a:t>the</a:t>
            </a:r>
            <a:r>
              <a:rPr lang="de-CH" dirty="0"/>
              <a:t> </a:t>
            </a:r>
            <a:r>
              <a:rPr lang="de-CH" dirty="0" err="1"/>
              <a:t>colonization</a:t>
            </a:r>
            <a:r>
              <a:rPr lang="de-CH" dirty="0"/>
              <a:t> </a:t>
            </a:r>
            <a:r>
              <a:rPr lang="de-CH" dirty="0" err="1"/>
              <a:t>of</a:t>
            </a:r>
            <a:r>
              <a:rPr lang="de-CH" dirty="0"/>
              <a:t> Mars. The last </a:t>
            </a:r>
            <a:r>
              <a:rPr lang="de-CH" dirty="0" err="1"/>
              <a:t>message</a:t>
            </a:r>
            <a:r>
              <a:rPr lang="de-CH" dirty="0"/>
              <a:t> </a:t>
            </a:r>
            <a:r>
              <a:rPr lang="de-CH" dirty="0" err="1"/>
              <a:t>we</a:t>
            </a:r>
            <a:r>
              <a:rPr lang="de-CH" dirty="0"/>
              <a:t> </a:t>
            </a:r>
            <a:r>
              <a:rPr lang="de-CH" dirty="0" err="1"/>
              <a:t>received</a:t>
            </a:r>
            <a:r>
              <a:rPr lang="de-CH" dirty="0"/>
              <a:t> </a:t>
            </a:r>
            <a:r>
              <a:rPr lang="de-CH" dirty="0" err="1"/>
              <a:t>were</a:t>
            </a:r>
            <a:r>
              <a:rPr lang="de-CH" dirty="0"/>
              <a:t>: «Hot spring </a:t>
            </a:r>
            <a:r>
              <a:rPr lang="de-CH" dirty="0" err="1"/>
              <a:t>detected</a:t>
            </a:r>
            <a:r>
              <a:rPr lang="de-CH" dirty="0"/>
              <a:t>. </a:t>
            </a:r>
            <a:r>
              <a:rPr lang="de-CH" dirty="0" err="1"/>
              <a:t>We</a:t>
            </a:r>
            <a:r>
              <a:rPr lang="de-CH" dirty="0"/>
              <a:t> </a:t>
            </a:r>
            <a:r>
              <a:rPr lang="de-CH" dirty="0" err="1"/>
              <a:t>are</a:t>
            </a:r>
            <a:r>
              <a:rPr lang="de-CH" dirty="0"/>
              <a:t> </a:t>
            </a:r>
            <a:r>
              <a:rPr lang="de-CH" dirty="0" err="1"/>
              <a:t>moving</a:t>
            </a:r>
            <a:r>
              <a:rPr lang="de-CH" dirty="0"/>
              <a:t> in.» 24 </a:t>
            </a:r>
            <a:r>
              <a:rPr lang="de-CH" dirty="0" err="1"/>
              <a:t>hours</a:t>
            </a:r>
            <a:r>
              <a:rPr lang="de-CH" dirty="0"/>
              <a:t> </a:t>
            </a:r>
            <a:r>
              <a:rPr lang="de-CH" dirty="0" err="1"/>
              <a:t>passed</a:t>
            </a:r>
            <a:r>
              <a:rPr lang="de-CH" dirty="0"/>
              <a:t> </a:t>
            </a:r>
            <a:r>
              <a:rPr lang="de-CH" dirty="0" err="1"/>
              <a:t>without</a:t>
            </a:r>
            <a:r>
              <a:rPr lang="de-CH" dirty="0"/>
              <a:t> </a:t>
            </a:r>
            <a:r>
              <a:rPr lang="de-CH" dirty="0" err="1"/>
              <a:t>response</a:t>
            </a:r>
            <a:r>
              <a:rPr lang="de-CH" dirty="0"/>
              <a:t> </a:t>
            </a:r>
            <a:r>
              <a:rPr lang="de-CH" dirty="0" err="1"/>
              <a:t>and</a:t>
            </a:r>
            <a:r>
              <a:rPr lang="de-CH" dirty="0"/>
              <a:t> </a:t>
            </a:r>
            <a:r>
              <a:rPr lang="de-CH" dirty="0" err="1"/>
              <a:t>now</a:t>
            </a:r>
            <a:r>
              <a:rPr lang="de-CH" dirty="0"/>
              <a:t> </a:t>
            </a:r>
            <a:r>
              <a:rPr lang="de-CH" dirty="0" err="1"/>
              <a:t>it</a:t>
            </a:r>
            <a:r>
              <a:rPr lang="de-CH" dirty="0"/>
              <a:t> </a:t>
            </a:r>
            <a:r>
              <a:rPr lang="de-CH" dirty="0" err="1"/>
              <a:t>is</a:t>
            </a:r>
            <a:r>
              <a:rPr lang="de-CH" dirty="0"/>
              <a:t> time </a:t>
            </a:r>
            <a:r>
              <a:rPr lang="de-CH" dirty="0" err="1"/>
              <a:t>to</a:t>
            </a:r>
            <a:r>
              <a:rPr lang="de-CH" dirty="0"/>
              <a:t> </a:t>
            </a:r>
            <a:r>
              <a:rPr lang="de-CH" dirty="0" err="1"/>
              <a:t>start</a:t>
            </a:r>
            <a:r>
              <a:rPr lang="de-CH" dirty="0"/>
              <a:t> </a:t>
            </a:r>
            <a:r>
              <a:rPr lang="de-CH" dirty="0" err="1"/>
              <a:t>the</a:t>
            </a:r>
            <a:r>
              <a:rPr lang="de-CH" dirty="0"/>
              <a:t> </a:t>
            </a:r>
            <a:r>
              <a:rPr lang="de-CH" dirty="0" err="1"/>
              <a:t>investigation</a:t>
            </a:r>
            <a:r>
              <a:rPr lang="de-CH" dirty="0"/>
              <a:t> </a:t>
            </a:r>
            <a:r>
              <a:rPr lang="de-CH" dirty="0" err="1"/>
              <a:t>of</a:t>
            </a:r>
            <a:r>
              <a:rPr lang="de-CH" dirty="0"/>
              <a:t> </a:t>
            </a:r>
            <a:r>
              <a:rPr lang="de-CH" dirty="0" err="1"/>
              <a:t>our</a:t>
            </a:r>
            <a:r>
              <a:rPr lang="de-CH" dirty="0"/>
              <a:t> </a:t>
            </a:r>
            <a:r>
              <a:rPr lang="de-CH" dirty="0" err="1"/>
              <a:t>missing</a:t>
            </a:r>
            <a:r>
              <a:rPr lang="de-CH" dirty="0"/>
              <a:t> </a:t>
            </a:r>
            <a:r>
              <a:rPr lang="de-CH" dirty="0" err="1"/>
              <a:t>astronauts</a:t>
            </a:r>
            <a:r>
              <a:rPr lang="de-CH" dirty="0"/>
              <a:t>.</a:t>
            </a:r>
            <a:endParaRPr lang="fr-CH" dirty="0"/>
          </a:p>
        </p:txBody>
      </p:sp>
      <p:sp>
        <p:nvSpPr>
          <p:cNvPr id="4" name="Slide Number Placeholder 3"/>
          <p:cNvSpPr>
            <a:spLocks noGrp="1"/>
          </p:cNvSpPr>
          <p:nvPr>
            <p:ph type="sldNum" sz="quarter" idx="5"/>
          </p:nvPr>
        </p:nvSpPr>
        <p:spPr/>
        <p:txBody>
          <a:bodyPr/>
          <a:lstStyle/>
          <a:p>
            <a:fld id="{206E6462-0EE7-407C-A1EC-7992EB756446}" type="slidenum">
              <a:rPr lang="fr-FR" smtClean="0"/>
              <a:t>2</a:t>
            </a:fld>
            <a:endParaRPr lang="fr-FR"/>
          </a:p>
        </p:txBody>
      </p:sp>
    </p:spTree>
    <p:extLst>
      <p:ext uri="{BB962C8B-B14F-4D97-AF65-F5344CB8AC3E}">
        <p14:creationId xmlns:p14="http://schemas.microsoft.com/office/powerpoint/2010/main" val="21649019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rgbClr val="797A7B"/>
        </a:solidFill>
        <a:effectLst/>
      </p:bgPr>
    </p:bg>
    <p:spTree>
      <p:nvGrpSpPr>
        <p:cNvPr id="1" name=""/>
        <p:cNvGrpSpPr/>
        <p:nvPr/>
      </p:nvGrpSpPr>
      <p:grpSpPr>
        <a:xfrm>
          <a:off x="0" y="0"/>
          <a:ext cx="0" cy="0"/>
          <a:chOff x="0" y="0"/>
          <a:chExt cx="0" cy="0"/>
        </a:xfrm>
      </p:grpSpPr>
      <p:sp>
        <p:nvSpPr>
          <p:cNvPr id="20" name="Title 6"/>
          <p:cNvSpPr>
            <a:spLocks noGrp="1"/>
          </p:cNvSpPr>
          <p:nvPr>
            <p:ph type="title" hasCustomPrompt="1"/>
          </p:nvPr>
        </p:nvSpPr>
        <p:spPr>
          <a:xfrm>
            <a:off x="828054" y="2687576"/>
            <a:ext cx="7154334" cy="1655763"/>
          </a:xfrm>
        </p:spPr>
        <p:txBody>
          <a:bodyPr tIns="36000" bIns="0"/>
          <a:lstStyle>
            <a:lvl1pPr algn="l">
              <a:defRPr sz="4200" b="1">
                <a:solidFill>
                  <a:schemeClr val="bg1"/>
                </a:solidFill>
                <a:latin typeface="+mn-lt"/>
              </a:defRPr>
            </a:lvl1pPr>
          </a:lstStyle>
          <a:p>
            <a:r>
              <a:rPr lang="en-US" dirty="0"/>
              <a:t>Click to edit master title style</a:t>
            </a:r>
            <a:endParaRPr lang="en-GB" dirty="0"/>
          </a:p>
        </p:txBody>
      </p:sp>
      <p:sp>
        <p:nvSpPr>
          <p:cNvPr id="22" name="Sous-titre 2"/>
          <p:cNvSpPr>
            <a:spLocks noGrp="1"/>
          </p:cNvSpPr>
          <p:nvPr>
            <p:ph type="subTitle" idx="1" hasCustomPrompt="1"/>
          </p:nvPr>
        </p:nvSpPr>
        <p:spPr>
          <a:xfrm>
            <a:off x="828054" y="4348483"/>
            <a:ext cx="7154334" cy="1655762"/>
          </a:xfrm>
        </p:spPr>
        <p:txBody>
          <a:bodyPr tIns="0" bIns="0">
            <a:normAutofit/>
          </a:bodyPr>
          <a:lstStyle>
            <a:lvl1pPr marL="0" indent="0" algn="l">
              <a:lnSpc>
                <a:spcPct val="100000"/>
              </a:lnSpc>
              <a:buNone/>
              <a:defRPr sz="4200" b="1">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16" name="Shape 305"/>
          <p:cNvSpPr/>
          <p:nvPr userDrawn="1"/>
        </p:nvSpPr>
        <p:spPr>
          <a:xfrm>
            <a:off x="10846277" y="1384982"/>
            <a:ext cx="395049" cy="0"/>
          </a:xfrm>
          <a:prstGeom prst="line">
            <a:avLst/>
          </a:prstGeom>
          <a:ln w="25400">
            <a:solidFill>
              <a:srgbClr val="FFFFFF"/>
            </a:solidFill>
            <a:miter lim="400000"/>
          </a:ln>
        </p:spPr>
        <p:txBody>
          <a:bodyPr lIns="50800" tIns="50800" rIns="50800" bIns="50800" anchor="ctr"/>
          <a:lstStyle/>
          <a:p>
            <a:pPr>
              <a:defRPr sz="3200"/>
            </a:pPr>
            <a:endParaRPr lang="en-GB" dirty="0"/>
          </a:p>
        </p:txBody>
      </p:sp>
      <p:sp>
        <p:nvSpPr>
          <p:cNvPr id="13" name="Shape 304"/>
          <p:cNvSpPr/>
          <p:nvPr userDrawn="1"/>
        </p:nvSpPr>
        <p:spPr>
          <a:xfrm>
            <a:off x="9673591" y="5178386"/>
            <a:ext cx="1554479" cy="639484"/>
          </a:xfrm>
          <a:prstGeom prst="rect">
            <a:avLst/>
          </a:prstGeom>
          <a:solidFill>
            <a:schemeClr val="bg1"/>
          </a:solidFill>
          <a:ln w="12700">
            <a:solidFill>
              <a:srgbClr val="FFFFFF">
                <a:alpha val="35000"/>
              </a:srgbClr>
            </a:solidFill>
            <a:miter lim="400000"/>
          </a:ln>
        </p:spPr>
        <p:txBody>
          <a:bodyPr lIns="50800" tIns="50800" rIns="50800" bIns="50800" anchor="ctr"/>
          <a:lstStyle/>
          <a:p>
            <a:pPr>
              <a:defRPr sz="3200">
                <a:solidFill>
                  <a:srgbClr val="FFFFFF"/>
                </a:solidFill>
              </a:defRPr>
            </a:pPr>
            <a:endParaRPr lang="en-GB" dirty="0"/>
          </a:p>
        </p:txBody>
      </p:sp>
      <p:sp>
        <p:nvSpPr>
          <p:cNvPr id="14" name="Shape 305"/>
          <p:cNvSpPr/>
          <p:nvPr userDrawn="1"/>
        </p:nvSpPr>
        <p:spPr>
          <a:xfrm>
            <a:off x="11222737" y="5491599"/>
            <a:ext cx="969264" cy="0"/>
          </a:xfrm>
          <a:prstGeom prst="line">
            <a:avLst/>
          </a:prstGeom>
          <a:ln w="12700">
            <a:solidFill>
              <a:srgbClr val="FFFFFF">
                <a:alpha val="35000"/>
              </a:srgbClr>
            </a:solidFill>
            <a:miter lim="400000"/>
          </a:ln>
        </p:spPr>
        <p:txBody>
          <a:bodyPr lIns="50800" tIns="50800" rIns="50800" bIns="50800" anchor="ctr"/>
          <a:lstStyle/>
          <a:p>
            <a:pPr>
              <a:defRPr sz="3200"/>
            </a:pPr>
            <a:endParaRPr lang="en-GB" dirty="0"/>
          </a:p>
        </p:txBody>
      </p:sp>
      <p:sp>
        <p:nvSpPr>
          <p:cNvPr id="8" name="Espace réservé du texte 7"/>
          <p:cNvSpPr>
            <a:spLocks noGrp="1"/>
          </p:cNvSpPr>
          <p:nvPr>
            <p:ph type="body" sz="quarter" idx="12" hasCustomPrompt="1"/>
          </p:nvPr>
        </p:nvSpPr>
        <p:spPr>
          <a:xfrm>
            <a:off x="9213623" y="1322668"/>
            <a:ext cx="1632178" cy="138499"/>
          </a:xfrm>
        </p:spPr>
        <p:txBody>
          <a:bodyPr wrap="none" tIns="0" bIns="0" anchor="ctr">
            <a:spAutoFit/>
          </a:bodyPr>
          <a:lstStyle>
            <a:lvl1pPr marL="0" indent="0" algn="r">
              <a:buNone/>
              <a:defRPr sz="1000" b="1">
                <a:solidFill>
                  <a:schemeClr val="bg1"/>
                </a:solidFill>
              </a:defRPr>
            </a:lvl1pPr>
          </a:lstStyle>
          <a:p>
            <a:pPr lvl="0"/>
            <a:r>
              <a:rPr lang="fr-FR" dirty="0"/>
              <a:t>Click to </a:t>
            </a:r>
            <a:r>
              <a:rPr lang="fr-FR" dirty="0" err="1"/>
              <a:t>add</a:t>
            </a:r>
            <a:r>
              <a:rPr lang="fr-FR" dirty="0"/>
              <a:t> client </a:t>
            </a:r>
            <a:r>
              <a:rPr lang="fr-FR" dirty="0" err="1"/>
              <a:t>name</a:t>
            </a:r>
            <a:endParaRPr lang="fr-FR" dirty="0"/>
          </a:p>
        </p:txBody>
      </p:sp>
      <p:sp>
        <p:nvSpPr>
          <p:cNvPr id="25" name="Espace réservé du texte 7"/>
          <p:cNvSpPr>
            <a:spLocks noGrp="1"/>
          </p:cNvSpPr>
          <p:nvPr>
            <p:ph type="body" sz="quarter" idx="14" hasCustomPrompt="1"/>
          </p:nvPr>
        </p:nvSpPr>
        <p:spPr>
          <a:xfrm>
            <a:off x="9704142" y="1515073"/>
            <a:ext cx="1141658" cy="138499"/>
          </a:xfrm>
        </p:spPr>
        <p:txBody>
          <a:bodyPr wrap="none" tIns="0" bIns="0" anchor="ctr">
            <a:spAutoFit/>
          </a:bodyPr>
          <a:lstStyle>
            <a:lvl1pPr marL="0" indent="0" algn="r">
              <a:buNone/>
              <a:defRPr sz="1000" b="0" baseline="0">
                <a:solidFill>
                  <a:schemeClr val="bg1">
                    <a:lumMod val="65000"/>
                  </a:schemeClr>
                </a:solidFill>
              </a:defRPr>
            </a:lvl1pPr>
          </a:lstStyle>
          <a:p>
            <a:pPr lvl="0"/>
            <a:r>
              <a:rPr lang="fr-FR" dirty="0"/>
              <a:t>Click to </a:t>
            </a:r>
            <a:r>
              <a:rPr lang="fr-FR" dirty="0" err="1"/>
              <a:t>add</a:t>
            </a:r>
            <a:r>
              <a:rPr lang="fr-FR" dirty="0"/>
              <a:t> date</a:t>
            </a:r>
          </a:p>
        </p:txBody>
      </p:sp>
      <p:sp>
        <p:nvSpPr>
          <p:cNvPr id="17" name="Rectangle 16"/>
          <p:cNvSpPr/>
          <p:nvPr userDrawn="1"/>
        </p:nvSpPr>
        <p:spPr>
          <a:xfrm>
            <a:off x="12287374" y="0"/>
            <a:ext cx="1885826" cy="1323439"/>
          </a:xfrm>
          <a:prstGeom prst="rect">
            <a:avLst/>
          </a:prstGeom>
          <a:solidFill>
            <a:srgbClr val="FFFF00">
              <a:alpha val="87000"/>
            </a:srgbClr>
          </a:solidFill>
          <a:ln>
            <a:solidFill>
              <a:srgbClr val="C4C8CB"/>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add a background image:</a:t>
            </a:r>
          </a:p>
          <a:p>
            <a:pPr marL="171450" indent="-171450">
              <a:buFont typeface="Arial" panose="020B0604020202020204" pitchFamily="34" charset="0"/>
              <a:buChar char="•"/>
            </a:pPr>
            <a:r>
              <a:rPr lang="en-GB" sz="1000" dirty="0">
                <a:solidFill>
                  <a:srgbClr val="595959"/>
                </a:solidFill>
              </a:rPr>
              <a:t>Right click on the slide</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Select “picture or texture”</a:t>
            </a:r>
          </a:p>
          <a:p>
            <a:pPr marL="171450" indent="-171450">
              <a:buFont typeface="Arial" panose="020B0604020202020204" pitchFamily="34" charset="0"/>
              <a:buChar char="•"/>
            </a:pPr>
            <a:r>
              <a:rPr lang="en-GB" sz="1000" dirty="0">
                <a:solidFill>
                  <a:srgbClr val="595959"/>
                </a:solidFill>
              </a:rPr>
              <a:t>Select File &gt; choose your image in your file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000" dirty="0">
                <a:solidFill>
                  <a:srgbClr val="595959"/>
                </a:solidFill>
              </a:rPr>
              <a:t>We recommend to use a landscape picture </a:t>
            </a:r>
          </a:p>
        </p:txBody>
      </p:sp>
      <p:sp>
        <p:nvSpPr>
          <p:cNvPr id="2" name="TextBox 1"/>
          <p:cNvSpPr txBox="1"/>
          <p:nvPr userDrawn="1"/>
        </p:nvSpPr>
        <p:spPr>
          <a:xfrm>
            <a:off x="10125720" y="1069467"/>
            <a:ext cx="720080" cy="246221"/>
          </a:xfrm>
          <a:prstGeom prst="rect">
            <a:avLst/>
          </a:prstGeom>
          <a:noFill/>
        </p:spPr>
        <p:txBody>
          <a:bodyPr wrap="square" rtlCol="0">
            <a:spAutoFit/>
          </a:bodyPr>
          <a:lstStyle/>
          <a:p>
            <a:pPr algn="r"/>
            <a:r>
              <a:rPr lang="de-CH" sz="1000" b="0" kern="1200" dirty="0">
                <a:solidFill>
                  <a:schemeClr val="bg1">
                    <a:lumMod val="65000"/>
                  </a:schemeClr>
                </a:solidFill>
                <a:latin typeface="+mn-lt"/>
                <a:ea typeface="+mn-ea"/>
                <a:cs typeface="+mn-cs"/>
              </a:rPr>
              <a:t>ELCA</a:t>
            </a:r>
            <a:r>
              <a:rPr lang="de-CH" sz="1000" baseline="0" dirty="0"/>
              <a:t> </a:t>
            </a:r>
            <a:r>
              <a:rPr lang="de-CH" sz="1000" b="0" kern="1200" dirty="0">
                <a:solidFill>
                  <a:schemeClr val="bg1">
                    <a:lumMod val="65000"/>
                  </a:schemeClr>
                </a:solidFill>
                <a:latin typeface="+mn-lt"/>
                <a:ea typeface="+mn-ea"/>
                <a:cs typeface="+mn-cs"/>
              </a:rPr>
              <a:t>for</a:t>
            </a:r>
          </a:p>
        </p:txBody>
      </p:sp>
      <p:sp>
        <p:nvSpPr>
          <p:cNvPr id="18" name="Espace réservé pour une image  7"/>
          <p:cNvSpPr>
            <a:spLocks noGrp="1"/>
          </p:cNvSpPr>
          <p:nvPr>
            <p:ph type="pic" sz="quarter" idx="16" hasCustomPrompt="1"/>
          </p:nvPr>
        </p:nvSpPr>
        <p:spPr>
          <a:xfrm>
            <a:off x="9871230" y="5279970"/>
            <a:ext cx="1159200" cy="453600"/>
          </a:xfrm>
          <a:solidFill>
            <a:schemeClr val="bg1"/>
          </a:solidFill>
        </p:spPr>
        <p:txBody>
          <a:bodyPr/>
          <a:lstStyle>
            <a:lvl1pPr marL="0" indent="0">
              <a:buNone/>
              <a:defRPr>
                <a:noFill/>
              </a:defRPr>
            </a:lvl1pPr>
          </a:lstStyle>
          <a:p>
            <a:r>
              <a:rPr lang="en-GB" dirty="0"/>
              <a:t>.</a:t>
            </a:r>
            <a:endParaRPr lang="fr-FR" dirty="0"/>
          </a:p>
        </p:txBody>
      </p:sp>
      <p:pic>
        <p:nvPicPr>
          <p:cNvPr id="15" name="Picture 14">
            <a:extLst>
              <a:ext uri="{FF2B5EF4-FFF2-40B4-BE49-F238E27FC236}">
                <a16:creationId xmlns:a16="http://schemas.microsoft.com/office/drawing/2014/main" id="{5D797870-C33E-450D-BC30-919164AE66B8}"/>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19" name="Picture 12">
            <a:extLst>
              <a:ext uri="{FF2B5EF4-FFF2-40B4-BE49-F238E27FC236}">
                <a16:creationId xmlns:a16="http://schemas.microsoft.com/office/drawing/2014/main" id="{4777D74D-58AA-40EE-84AF-92CD53E77ED7}"/>
              </a:ext>
            </a:extLst>
          </p:cNvPr>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3200" cy="6870722"/>
          </a:xfrm>
          <a:prstGeom prst="rect">
            <a:avLst/>
          </a:prstGeom>
        </p:spPr>
      </p:pic>
    </p:spTree>
    <p:extLst>
      <p:ext uri="{BB962C8B-B14F-4D97-AF65-F5344CB8AC3E}">
        <p14:creationId xmlns:p14="http://schemas.microsoft.com/office/powerpoint/2010/main" val="2989008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Picture on the right">
    <p:bg>
      <p:bgPr>
        <a:solidFill>
          <a:srgbClr val="8C8C8C"/>
        </a:solidFill>
        <a:effectLst/>
      </p:bgPr>
    </p:bg>
    <p:spTree>
      <p:nvGrpSpPr>
        <p:cNvPr id="1" name=""/>
        <p:cNvGrpSpPr/>
        <p:nvPr/>
      </p:nvGrpSpPr>
      <p:grpSpPr>
        <a:xfrm>
          <a:off x="0" y="0"/>
          <a:ext cx="0" cy="0"/>
          <a:chOff x="0" y="0"/>
          <a:chExt cx="0" cy="0"/>
        </a:xfrm>
      </p:grpSpPr>
      <p:sp>
        <p:nvSpPr>
          <p:cNvPr id="8" name="Rectangle 7"/>
          <p:cNvSpPr/>
          <p:nvPr userDrawn="1"/>
        </p:nvSpPr>
        <p:spPr>
          <a:xfrm>
            <a:off x="0" y="0"/>
            <a:ext cx="6079233"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Espace réservé du texte 9"/>
          <p:cNvSpPr>
            <a:spLocks noGrp="1"/>
          </p:cNvSpPr>
          <p:nvPr>
            <p:ph type="body" sz="quarter" idx="10" hasCustomPrompt="1"/>
          </p:nvPr>
        </p:nvSpPr>
        <p:spPr>
          <a:xfrm>
            <a:off x="555625" y="871537"/>
            <a:ext cx="5041023" cy="3376663"/>
          </a:xfrm>
        </p:spPr>
        <p:txBody>
          <a:bodyPr bIns="72000" anchor="b">
            <a:normAutofit/>
          </a:bodyPr>
          <a:lstStyle>
            <a:lvl1pPr marL="0" indent="0" algn="r">
              <a:buNone/>
              <a:defRPr sz="4400" b="0">
                <a:solidFill>
                  <a:schemeClr val="bg1"/>
                </a:solidFill>
              </a:defRPr>
            </a:lvl1pPr>
          </a:lstStyle>
          <a:p>
            <a:pPr lvl="0"/>
            <a:r>
              <a:rPr lang="en-GB" dirty="0"/>
              <a:t>Quote / Questions</a:t>
            </a:r>
          </a:p>
        </p:txBody>
      </p:sp>
      <p:sp>
        <p:nvSpPr>
          <p:cNvPr id="11" name="Espace réservé du texte 9"/>
          <p:cNvSpPr>
            <a:spLocks noGrp="1"/>
          </p:cNvSpPr>
          <p:nvPr>
            <p:ph type="body" sz="quarter" idx="11" hasCustomPrompt="1"/>
          </p:nvPr>
        </p:nvSpPr>
        <p:spPr>
          <a:xfrm>
            <a:off x="555625" y="4248200"/>
            <a:ext cx="5041023" cy="1946225"/>
          </a:xfrm>
        </p:spPr>
        <p:txBody>
          <a:bodyPr tIns="72000" anchor="t">
            <a:normAutofit/>
          </a:bodyPr>
          <a:lstStyle>
            <a:lvl1pPr marL="0" indent="0" algn="r">
              <a:buNone/>
              <a:defRPr sz="1600" b="0">
                <a:solidFill>
                  <a:schemeClr val="bg1">
                    <a:alpha val="50000"/>
                  </a:schemeClr>
                </a:solidFill>
              </a:defRPr>
            </a:lvl1pPr>
          </a:lstStyle>
          <a:p>
            <a:pPr lvl="0"/>
            <a:r>
              <a:rPr lang="en-GB"/>
              <a:t>Name</a:t>
            </a:r>
            <a:endParaRPr lang="en-GB" dirty="0"/>
          </a:p>
        </p:txBody>
      </p:sp>
      <p:sp>
        <p:nvSpPr>
          <p:cNvPr id="16" name="Rectangle 15"/>
          <p:cNvSpPr/>
          <p:nvPr userDrawn="1"/>
        </p:nvSpPr>
        <p:spPr>
          <a:xfrm>
            <a:off x="449700"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49700"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18366607" y="0"/>
            <a:ext cx="1885826" cy="1323439"/>
          </a:xfrm>
          <a:prstGeom prst="rect">
            <a:avLst/>
          </a:prstGeom>
          <a:solidFill>
            <a:schemeClr val="accent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landscape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sp>
        <p:nvSpPr>
          <p:cNvPr id="15" name="Rectangle 14"/>
          <p:cNvSpPr/>
          <p:nvPr userDrawn="1"/>
        </p:nvSpPr>
        <p:spPr>
          <a:xfrm>
            <a:off x="12287374" y="0"/>
            <a:ext cx="1885826" cy="1323439"/>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portrait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pic>
        <p:nvPicPr>
          <p:cNvPr id="18" name="Picture 17">
            <a:extLst>
              <a:ext uri="{FF2B5EF4-FFF2-40B4-BE49-F238E27FC236}">
                <a16:creationId xmlns:a16="http://schemas.microsoft.com/office/drawing/2014/main" id="{8AA80D3C-79AC-4F28-9376-5CA1194002D7}"/>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19" name="Picture 18">
            <a:extLst>
              <a:ext uri="{FF2B5EF4-FFF2-40B4-BE49-F238E27FC236}">
                <a16:creationId xmlns:a16="http://schemas.microsoft.com/office/drawing/2014/main" id="{4FDCF15D-64EC-4F4D-A061-082232174E18}"/>
              </a:ext>
            </a:extLst>
          </p:cNvPr>
          <p:cNvPicPr>
            <a:picLocks/>
          </p:cNvPicPr>
          <p:nvPr userDrawn="1"/>
        </p:nvPicPr>
        <p:blipFill rotWithShape="1">
          <a:blip r:embed="rId3">
            <a:extLst>
              <a:ext uri="{28A0092B-C50C-407E-A947-70E740481C1C}">
                <a14:useLocalDpi xmlns:a14="http://schemas.microsoft.com/office/drawing/2010/main" val="0"/>
              </a:ext>
            </a:extLst>
          </a:blip>
          <a:srcRect l="1" r="50403"/>
          <a:stretch/>
        </p:blipFill>
        <p:spPr>
          <a:xfrm>
            <a:off x="6096000" y="0"/>
            <a:ext cx="6053669" cy="6870722"/>
          </a:xfrm>
          <a:prstGeom prst="rect">
            <a:avLst/>
          </a:prstGeom>
        </p:spPr>
      </p:pic>
    </p:spTree>
    <p:extLst>
      <p:ext uri="{BB962C8B-B14F-4D97-AF65-F5344CB8AC3E}">
        <p14:creationId xmlns:p14="http://schemas.microsoft.com/office/powerpoint/2010/main" val="43825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Listing on the right">
    <p:bg>
      <p:bgPr>
        <a:solidFill>
          <a:srgbClr val="FFFFFF"/>
        </a:solidFill>
        <a:effectLst/>
      </p:bgPr>
    </p:bg>
    <p:spTree>
      <p:nvGrpSpPr>
        <p:cNvPr id="1" name=""/>
        <p:cNvGrpSpPr/>
        <p:nvPr/>
      </p:nvGrpSpPr>
      <p:grpSpPr>
        <a:xfrm>
          <a:off x="0" y="0"/>
          <a:ext cx="0" cy="0"/>
          <a:chOff x="0" y="0"/>
          <a:chExt cx="0" cy="0"/>
        </a:xfrm>
      </p:grpSpPr>
      <p:sp>
        <p:nvSpPr>
          <p:cNvPr id="8" name="Rectangle 7"/>
          <p:cNvSpPr/>
          <p:nvPr userDrawn="1"/>
        </p:nvSpPr>
        <p:spPr>
          <a:xfrm>
            <a:off x="6096001" y="0"/>
            <a:ext cx="609599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3" name="Image 1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5951984" cy="6858000"/>
          </a:xfrm>
          <a:prstGeom prst="rect">
            <a:avLst/>
          </a:prstGeom>
        </p:spPr>
      </p:pic>
      <p:sp>
        <p:nvSpPr>
          <p:cNvPr id="16" name="Espace réservé du texte 7"/>
          <p:cNvSpPr>
            <a:spLocks noGrp="1"/>
          </p:cNvSpPr>
          <p:nvPr>
            <p:ph type="body" sz="quarter" idx="13" hasCustomPrompt="1"/>
          </p:nvPr>
        </p:nvSpPr>
        <p:spPr>
          <a:xfrm>
            <a:off x="5854700" y="3230484"/>
            <a:ext cx="5540375" cy="397032"/>
          </a:xfrm>
        </p:spPr>
        <p:txBody>
          <a:bodyPr wrap="square" lIns="0" rIns="0" anchor="ctr">
            <a:spAutoFit/>
          </a:bodyPr>
          <a:lstStyle>
            <a:lvl1pPr marL="714375" indent="-536575">
              <a:spcBef>
                <a:spcPts val="3000"/>
              </a:spcBef>
              <a:buClr>
                <a:schemeClr val="bg1"/>
              </a:buClr>
              <a:buSzPct val="120000"/>
              <a:buFont typeface="Segoe UI" panose="020B0502040204020203" pitchFamily="34" charset="0"/>
              <a:buChar char="―"/>
              <a:defRPr sz="2200" b="0">
                <a:solidFill>
                  <a:schemeClr val="bg1"/>
                </a:solidFill>
              </a:defRPr>
            </a:lvl1pPr>
            <a:lvl2pPr marL="449263" indent="-449263">
              <a:spcBef>
                <a:spcPts val="1200"/>
              </a:spcBef>
              <a:buSzPct val="65000"/>
              <a:buFont typeface="Segoe UI" panose="020B0502040204020203" pitchFamily="34" charset="0"/>
              <a:buChar char="—"/>
              <a:defRPr sz="2400"/>
            </a:lvl2pPr>
            <a:lvl3pPr marL="449263" indent="-449263">
              <a:spcBef>
                <a:spcPts val="1200"/>
              </a:spcBef>
              <a:buSzPct val="65000"/>
              <a:buFont typeface="Segoe UI" panose="020B0502040204020203" pitchFamily="34" charset="0"/>
              <a:buChar char="—"/>
              <a:defRPr sz="2400"/>
            </a:lvl3pPr>
            <a:lvl4pPr marL="449263" indent="-449263">
              <a:spcBef>
                <a:spcPts val="1200"/>
              </a:spcBef>
              <a:buSzPct val="65000"/>
              <a:buFont typeface="Segoe UI" panose="020B0502040204020203" pitchFamily="34" charset="0"/>
              <a:buChar char="—"/>
              <a:defRPr sz="2400"/>
            </a:lvl4pPr>
            <a:lvl5pPr marL="449263" indent="-449263">
              <a:spcBef>
                <a:spcPts val="1200"/>
              </a:spcBef>
              <a:buSzPct val="65000"/>
              <a:buFont typeface="Segoe UI" panose="020B0502040204020203" pitchFamily="34" charset="0"/>
              <a:buChar char="—"/>
              <a:defRPr sz="2400"/>
            </a:lvl5pPr>
          </a:lstStyle>
          <a:p>
            <a:pPr lvl="0"/>
            <a:r>
              <a:rPr lang="en-GB" dirty="0"/>
              <a:t>First chapter</a:t>
            </a:r>
          </a:p>
        </p:txBody>
      </p:sp>
      <p:sp>
        <p:nvSpPr>
          <p:cNvPr id="9" name="Rectangle 8"/>
          <p:cNvSpPr/>
          <p:nvPr userDrawn="1"/>
        </p:nvSpPr>
        <p:spPr>
          <a:xfrm>
            <a:off x="11721561"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11721561"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C36168A-0B36-4BC7-A94B-361EF036B4A2}"/>
              </a:ext>
            </a:extLst>
          </p:cNvPr>
          <p:cNvPicPr>
            <a:picLocks noChangeAspect="1"/>
          </p:cNvPicPr>
          <p:nvPr userDrawn="1"/>
        </p:nvPicPr>
        <p:blipFill>
          <a:blip r:embed="rId3"/>
          <a:stretch>
            <a:fillRect/>
          </a:stretch>
        </p:blipFill>
        <p:spPr>
          <a:xfrm>
            <a:off x="623392" y="6453336"/>
            <a:ext cx="1296144" cy="314908"/>
          </a:xfrm>
          <a:prstGeom prst="rect">
            <a:avLst/>
          </a:prstGeom>
        </p:spPr>
      </p:pic>
      <p:sp>
        <p:nvSpPr>
          <p:cNvPr id="14" name="TextBox 13">
            <a:extLst>
              <a:ext uri="{FF2B5EF4-FFF2-40B4-BE49-F238E27FC236}">
                <a16:creationId xmlns:a16="http://schemas.microsoft.com/office/drawing/2014/main" id="{0B1087F0-B765-4A4A-BB16-8D8134FA966C}"/>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2019</a:t>
            </a:r>
          </a:p>
        </p:txBody>
      </p:sp>
    </p:spTree>
    <p:extLst>
      <p:ext uri="{BB962C8B-B14F-4D97-AF65-F5344CB8AC3E}">
        <p14:creationId xmlns:p14="http://schemas.microsoft.com/office/powerpoint/2010/main" val="763738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ircles">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13" name="Espace réservé du texte 6"/>
          <p:cNvSpPr>
            <a:spLocks noGrp="1"/>
          </p:cNvSpPr>
          <p:nvPr>
            <p:ph type="body" sz="quarter" idx="12"/>
          </p:nvPr>
        </p:nvSpPr>
        <p:spPr>
          <a:xfrm>
            <a:off x="810636" y="1460734"/>
            <a:ext cx="4270082" cy="4270082"/>
          </a:xfrm>
          <a:prstGeom prst="ellipse">
            <a:avLst/>
          </a:prstGeom>
          <a:solidFill>
            <a:schemeClr val="accent3"/>
          </a:solidFill>
        </p:spPr>
        <p:txBody>
          <a:bodyPr lIns="0" rIns="0" anchor="ctr">
            <a:normAutofit/>
          </a:bodyPr>
          <a:lstStyle>
            <a:lvl1pPr marL="0" indent="0" algn="ctr">
              <a:buNone/>
              <a:defRPr sz="1600" b="0"/>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14" name="Espace réservé du texte 6"/>
          <p:cNvSpPr>
            <a:spLocks noGrp="1"/>
          </p:cNvSpPr>
          <p:nvPr>
            <p:ph type="body" sz="quarter" idx="13"/>
          </p:nvPr>
        </p:nvSpPr>
        <p:spPr>
          <a:xfrm>
            <a:off x="7111281" y="1460734"/>
            <a:ext cx="4270082" cy="4270082"/>
          </a:xfrm>
          <a:prstGeom prst="ellipse">
            <a:avLst/>
          </a:prstGeom>
          <a:solidFill>
            <a:schemeClr val="accent3"/>
          </a:solidFill>
        </p:spPr>
        <p:txBody>
          <a:bodyPr lIns="0" rIns="0" anchor="ctr">
            <a:normAutofit/>
          </a:bodyPr>
          <a:lstStyle>
            <a:lvl1pPr marL="0" indent="0" algn="ctr">
              <a:buNone/>
              <a:defRPr sz="1600" b="0"/>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18" name="Espace réservé du texte 16"/>
          <p:cNvSpPr>
            <a:spLocks noGrp="1"/>
          </p:cNvSpPr>
          <p:nvPr>
            <p:ph type="body" sz="quarter" idx="14" hasCustomPrompt="1"/>
          </p:nvPr>
        </p:nvSpPr>
        <p:spPr>
          <a:xfrm>
            <a:off x="5080718" y="3123629"/>
            <a:ext cx="2030564" cy="914400"/>
          </a:xfrm>
        </p:spPr>
        <p:txBody>
          <a:bodyPr anchor="ctr">
            <a:normAutofit/>
          </a:bodyPr>
          <a:lstStyle>
            <a:lvl1pPr marL="0" indent="0" algn="ctr">
              <a:buNone/>
              <a:defRPr sz="2400" b="0">
                <a:solidFill>
                  <a:schemeClr val="accent1"/>
                </a:solidFill>
                <a:latin typeface="+mj-lt"/>
              </a:defRPr>
            </a:lvl1pPr>
          </a:lstStyle>
          <a:p>
            <a:pPr lvl="0"/>
            <a:r>
              <a:rPr lang="en-GB" dirty="0"/>
              <a:t>Text</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3847238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rganigram">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14" name="Espace réservé du texte 6"/>
          <p:cNvSpPr>
            <a:spLocks noGrp="1"/>
          </p:cNvSpPr>
          <p:nvPr>
            <p:ph type="body" sz="quarter" idx="13"/>
          </p:nvPr>
        </p:nvSpPr>
        <p:spPr>
          <a:xfrm>
            <a:off x="4053840" y="1621265"/>
            <a:ext cx="4084320" cy="4084320"/>
          </a:xfrm>
          <a:prstGeom prst="ellipse">
            <a:avLst/>
          </a:prstGeom>
          <a:solidFill>
            <a:schemeClr val="tx2"/>
          </a:solidFill>
        </p:spPr>
        <p:txBody>
          <a:bodyPr lIns="0" rIns="0" anchor="ctr">
            <a:normAutofit/>
          </a:bodyPr>
          <a:lstStyle>
            <a:lvl1pPr marL="0" indent="0" algn="ctr">
              <a:buNone/>
              <a:defRPr sz="2400" b="1">
                <a:solidFill>
                  <a:schemeClr val="bg1"/>
                </a:solidFill>
              </a:defRPr>
            </a:lvl1pPr>
            <a:lvl2pPr marL="311150" indent="0">
              <a:buNone/>
              <a:defRPr/>
            </a:lvl2pPr>
            <a:lvl3pPr marL="666750" indent="0">
              <a:buNone/>
              <a:defRPr/>
            </a:lvl3pPr>
            <a:lvl4pPr marL="1028700" indent="0">
              <a:buNone/>
              <a:defRPr/>
            </a:lvl4pPr>
            <a:lvl5pPr marL="1384300" indent="0">
              <a:buNone/>
              <a:defRPr/>
            </a:lvl5pPr>
          </a:lstStyle>
          <a:p>
            <a:pPr lvl="0"/>
            <a:r>
              <a:rPr lang="en-US"/>
              <a:t>Edit Master text styles</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7" name="Espace réservé pour une image  6"/>
          <p:cNvSpPr>
            <a:spLocks noGrp="1"/>
          </p:cNvSpPr>
          <p:nvPr>
            <p:ph type="pic" sz="quarter" idx="14" hasCustomPrompt="1"/>
          </p:nvPr>
        </p:nvSpPr>
        <p:spPr>
          <a:xfrm>
            <a:off x="3717555" y="3281420"/>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5" name="Espace réservé pour une image  6"/>
          <p:cNvSpPr>
            <a:spLocks noGrp="1"/>
          </p:cNvSpPr>
          <p:nvPr>
            <p:ph type="pic" sz="quarter" idx="15" hasCustomPrompt="1"/>
          </p:nvPr>
        </p:nvSpPr>
        <p:spPr>
          <a:xfrm>
            <a:off x="7710435" y="3281420"/>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7" name="Espace réservé pour une image  6"/>
          <p:cNvSpPr>
            <a:spLocks noGrp="1"/>
          </p:cNvSpPr>
          <p:nvPr>
            <p:ph type="pic" sz="quarter" idx="16" hasCustomPrompt="1"/>
          </p:nvPr>
        </p:nvSpPr>
        <p:spPr>
          <a:xfrm>
            <a:off x="4139753" y="1852452"/>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19" name="Espace réservé pour une image  6"/>
          <p:cNvSpPr>
            <a:spLocks noGrp="1"/>
          </p:cNvSpPr>
          <p:nvPr>
            <p:ph type="pic" sz="quarter" idx="17" hasCustomPrompt="1"/>
          </p:nvPr>
        </p:nvSpPr>
        <p:spPr>
          <a:xfrm>
            <a:off x="4139753" y="4713421"/>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5" name="Espace réservé pour une image  6"/>
          <p:cNvSpPr>
            <a:spLocks noGrp="1"/>
          </p:cNvSpPr>
          <p:nvPr>
            <p:ph type="pic" sz="quarter" idx="18" hasCustomPrompt="1"/>
          </p:nvPr>
        </p:nvSpPr>
        <p:spPr>
          <a:xfrm>
            <a:off x="7288236" y="1852452"/>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6" name="Espace réservé pour une image  6"/>
          <p:cNvSpPr>
            <a:spLocks noGrp="1"/>
          </p:cNvSpPr>
          <p:nvPr>
            <p:ph type="pic" sz="quarter" idx="19" hasCustomPrompt="1"/>
          </p:nvPr>
        </p:nvSpPr>
        <p:spPr>
          <a:xfrm>
            <a:off x="7288236" y="4713421"/>
            <a:ext cx="764010" cy="764010"/>
          </a:xfrm>
          <a:prstGeom prst="ellipse">
            <a:avLst/>
          </a:prstGeom>
          <a:solidFill>
            <a:schemeClr val="bg1">
              <a:lumMod val="95000"/>
            </a:schemeClr>
          </a:solidFill>
        </p:spPr>
        <p:txBody>
          <a:bodyPr>
            <a:normAutofit/>
          </a:bodyPr>
          <a:lstStyle>
            <a:lvl1pPr marL="0" indent="0">
              <a:buNone/>
              <a:defRPr sz="1400">
                <a:noFill/>
              </a:defRPr>
            </a:lvl1pPr>
          </a:lstStyle>
          <a:p>
            <a:r>
              <a:rPr lang="en-GB" dirty="0"/>
              <a:t>.</a:t>
            </a:r>
            <a:endParaRPr lang="fr-FR" dirty="0"/>
          </a:p>
        </p:txBody>
      </p:sp>
      <p:sp>
        <p:nvSpPr>
          <p:cNvPr id="27" name="Espace réservé du texte 26"/>
          <p:cNvSpPr>
            <a:spLocks noGrp="1"/>
          </p:cNvSpPr>
          <p:nvPr>
            <p:ph type="body" sz="quarter" idx="20"/>
          </p:nvPr>
        </p:nvSpPr>
        <p:spPr>
          <a:xfrm>
            <a:off x="566738" y="1860147"/>
            <a:ext cx="3573462"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28" name="Espace réservé du texte 26"/>
          <p:cNvSpPr>
            <a:spLocks noGrp="1"/>
          </p:cNvSpPr>
          <p:nvPr>
            <p:ph type="body" sz="quarter" idx="21"/>
          </p:nvPr>
        </p:nvSpPr>
        <p:spPr>
          <a:xfrm>
            <a:off x="566738" y="3278387"/>
            <a:ext cx="3150817"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29" name="Espace réservé du texte 26"/>
          <p:cNvSpPr>
            <a:spLocks noGrp="1"/>
          </p:cNvSpPr>
          <p:nvPr>
            <p:ph type="body" sz="quarter" idx="22"/>
          </p:nvPr>
        </p:nvSpPr>
        <p:spPr>
          <a:xfrm>
            <a:off x="566738" y="4724149"/>
            <a:ext cx="3573462" cy="753282"/>
          </a:xfrm>
        </p:spPr>
        <p:txBody>
          <a:bodyPr anchor="ctr">
            <a:normAutofit/>
          </a:bodyPr>
          <a:lstStyle>
            <a:lvl1pPr marL="0" indent="0" algn="r">
              <a:buNone/>
              <a:defRPr sz="1400">
                <a:solidFill>
                  <a:schemeClr val="accent2"/>
                </a:solidFill>
              </a:defRPr>
            </a:lvl1pPr>
          </a:lstStyle>
          <a:p>
            <a:pPr lvl="0"/>
            <a:r>
              <a:rPr lang="en-US"/>
              <a:t>Edit Master text styles</a:t>
            </a:r>
          </a:p>
        </p:txBody>
      </p:sp>
      <p:sp>
        <p:nvSpPr>
          <p:cNvPr id="30" name="Espace réservé du texte 26"/>
          <p:cNvSpPr>
            <a:spLocks noGrp="1"/>
          </p:cNvSpPr>
          <p:nvPr>
            <p:ph type="body" sz="quarter" idx="23"/>
          </p:nvPr>
        </p:nvSpPr>
        <p:spPr>
          <a:xfrm>
            <a:off x="8051272" y="1860147"/>
            <a:ext cx="3573462"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
        <p:nvSpPr>
          <p:cNvPr id="31" name="Espace réservé du texte 26"/>
          <p:cNvSpPr>
            <a:spLocks noGrp="1"/>
          </p:cNvSpPr>
          <p:nvPr>
            <p:ph type="body" sz="quarter" idx="24"/>
          </p:nvPr>
        </p:nvSpPr>
        <p:spPr>
          <a:xfrm>
            <a:off x="8473917" y="3278387"/>
            <a:ext cx="3150817"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
        <p:nvSpPr>
          <p:cNvPr id="32" name="Espace réservé du texte 26"/>
          <p:cNvSpPr>
            <a:spLocks noGrp="1"/>
          </p:cNvSpPr>
          <p:nvPr>
            <p:ph type="body" sz="quarter" idx="25"/>
          </p:nvPr>
        </p:nvSpPr>
        <p:spPr>
          <a:xfrm>
            <a:off x="8051272" y="4724149"/>
            <a:ext cx="3573462" cy="753282"/>
          </a:xfrm>
        </p:spPr>
        <p:txBody>
          <a:bodyPr anchor="ctr">
            <a:normAutofit/>
          </a:bodyPr>
          <a:lstStyle>
            <a:lvl1pPr marL="0" indent="0" algn="l">
              <a:buNone/>
              <a:defRPr sz="1400">
                <a:solidFill>
                  <a:schemeClr val="accent2"/>
                </a:solidFill>
              </a:defRPr>
            </a:lvl1pPr>
          </a:lstStyle>
          <a:p>
            <a:pPr lvl="0"/>
            <a:r>
              <a:rPr lang="en-US"/>
              <a:t>Edit Master text styles</a:t>
            </a:r>
          </a:p>
        </p:txBody>
      </p:sp>
    </p:spTree>
    <p:extLst>
      <p:ext uri="{BB962C8B-B14F-4D97-AF65-F5344CB8AC3E}">
        <p14:creationId xmlns:p14="http://schemas.microsoft.com/office/powerpoint/2010/main" val="2143523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rriculum Vitae">
    <p:spTree>
      <p:nvGrpSpPr>
        <p:cNvPr id="1" name=""/>
        <p:cNvGrpSpPr/>
        <p:nvPr/>
      </p:nvGrpSpPr>
      <p:grpSpPr>
        <a:xfrm>
          <a:off x="0" y="0"/>
          <a:ext cx="0" cy="0"/>
          <a:chOff x="0" y="0"/>
          <a:chExt cx="0" cy="0"/>
        </a:xfrm>
      </p:grpSpPr>
      <p:sp>
        <p:nvSpPr>
          <p:cNvPr id="5" name="Shape 300"/>
          <p:cNvSpPr/>
          <p:nvPr userDrawn="1"/>
        </p:nvSpPr>
        <p:spPr>
          <a:xfrm>
            <a:off x="0" y="0"/>
            <a:ext cx="12192000" cy="1848938"/>
          </a:xfrm>
          <a:prstGeom prst="rect">
            <a:avLst/>
          </a:prstGeom>
          <a:solidFill>
            <a:schemeClr val="tx2"/>
          </a:solidFill>
          <a:ln w="12700">
            <a:miter lim="400000"/>
          </a:ln>
        </p:spPr>
        <p:txBody>
          <a:bodyPr lIns="50800" tIns="50800" rIns="50800" bIns="50800" anchor="ctr"/>
          <a:lstStyle/>
          <a:p>
            <a:pPr>
              <a:defRPr sz="3200">
                <a:solidFill>
                  <a:schemeClr val="accent5"/>
                </a:solidFill>
              </a:defRPr>
            </a:pPr>
            <a:endParaRPr>
              <a:latin typeface="Avenir LT Std 55 Roman" panose="020B0503020203020204" pitchFamily="34" charset="0"/>
            </a:endParaRPr>
          </a:p>
        </p:txBody>
      </p:sp>
      <p:sp>
        <p:nvSpPr>
          <p:cNvPr id="2" name="Titre 1"/>
          <p:cNvSpPr>
            <a:spLocks noGrp="1"/>
          </p:cNvSpPr>
          <p:nvPr>
            <p:ph type="title" hasCustomPrompt="1"/>
          </p:nvPr>
        </p:nvSpPr>
        <p:spPr>
          <a:xfrm>
            <a:off x="567267" y="176169"/>
            <a:ext cx="6464837" cy="1452632"/>
          </a:xfrm>
        </p:spPr>
        <p:txBody>
          <a:bodyPr tIns="108000" anchor="ctr">
            <a:normAutofit/>
          </a:bodyPr>
          <a:lstStyle>
            <a:lvl1pPr algn="l">
              <a:defRPr sz="2400">
                <a:solidFill>
                  <a:schemeClr val="bg1"/>
                </a:solidFill>
              </a:defRPr>
            </a:lvl1pPr>
          </a:lstStyle>
          <a:p>
            <a:r>
              <a:rPr lang="en-US" dirty="0"/>
              <a:t>Your Role</a:t>
            </a:r>
            <a:endParaRPr lang="fr-FR" dirty="0"/>
          </a:p>
        </p:txBody>
      </p:sp>
      <p:sp>
        <p:nvSpPr>
          <p:cNvPr id="3" name="Espace réservé du pied de page 2"/>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4" name="Espace réservé du numéro de diapositive 3"/>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
        <p:nvSpPr>
          <p:cNvPr id="8" name="Espace réservé pour une image  7"/>
          <p:cNvSpPr>
            <a:spLocks noGrp="1"/>
          </p:cNvSpPr>
          <p:nvPr>
            <p:ph type="pic" sz="quarter" idx="12" hasCustomPrompt="1"/>
          </p:nvPr>
        </p:nvSpPr>
        <p:spPr>
          <a:xfrm>
            <a:off x="7432902" y="176169"/>
            <a:ext cx="1672769" cy="1672769"/>
          </a:xfrm>
          <a:solidFill>
            <a:schemeClr val="bg1">
              <a:lumMod val="95000"/>
            </a:schemeClr>
          </a:solidFill>
        </p:spPr>
        <p:txBody>
          <a:bodyPr/>
          <a:lstStyle>
            <a:lvl1pPr marL="0" indent="0">
              <a:buNone/>
              <a:defRPr>
                <a:noFill/>
              </a:defRPr>
            </a:lvl1pPr>
          </a:lstStyle>
          <a:p>
            <a:r>
              <a:rPr lang="en-GB" dirty="0"/>
              <a:t>.</a:t>
            </a:r>
            <a:endParaRPr lang="fr-FR" dirty="0"/>
          </a:p>
        </p:txBody>
      </p:sp>
      <p:sp>
        <p:nvSpPr>
          <p:cNvPr id="9" name="Espace réservé du texte 7"/>
          <p:cNvSpPr>
            <a:spLocks noGrp="1"/>
          </p:cNvSpPr>
          <p:nvPr>
            <p:ph type="body" sz="quarter" idx="13" hasCustomPrompt="1"/>
          </p:nvPr>
        </p:nvSpPr>
        <p:spPr>
          <a:xfrm>
            <a:off x="9340778" y="1011977"/>
            <a:ext cx="838691" cy="152349"/>
          </a:xfrm>
        </p:spPr>
        <p:txBody>
          <a:bodyPr wrap="none" tIns="0" bIns="0" anchor="t">
            <a:spAutoFit/>
          </a:bodyPr>
          <a:lstStyle>
            <a:lvl1pPr marL="0" indent="0" algn="l">
              <a:buNone/>
              <a:defRPr sz="1100" b="1">
                <a:solidFill>
                  <a:schemeClr val="bg1"/>
                </a:solidFill>
              </a:defRPr>
            </a:lvl1pPr>
          </a:lstStyle>
          <a:p>
            <a:pPr lvl="0"/>
            <a:r>
              <a:rPr lang="fr-FR" dirty="0" err="1"/>
              <a:t>Firstname</a:t>
            </a:r>
            <a:endParaRPr lang="fr-FR" dirty="0"/>
          </a:p>
        </p:txBody>
      </p:sp>
      <p:sp>
        <p:nvSpPr>
          <p:cNvPr id="12" name="Espace réservé du texte 7"/>
          <p:cNvSpPr>
            <a:spLocks noGrp="1"/>
          </p:cNvSpPr>
          <p:nvPr>
            <p:ph type="body" sz="quarter" idx="14" hasCustomPrompt="1"/>
          </p:nvPr>
        </p:nvSpPr>
        <p:spPr>
          <a:xfrm>
            <a:off x="9340778" y="822862"/>
            <a:ext cx="816249" cy="152349"/>
          </a:xfrm>
        </p:spPr>
        <p:txBody>
          <a:bodyPr wrap="none" tIns="0" bIns="0" anchor="b">
            <a:spAutoFit/>
          </a:bodyPr>
          <a:lstStyle>
            <a:lvl1pPr marL="0" indent="0" algn="l">
              <a:buNone/>
              <a:defRPr sz="1100" b="1">
                <a:solidFill>
                  <a:schemeClr val="bg1"/>
                </a:solidFill>
              </a:defRPr>
            </a:lvl1pPr>
          </a:lstStyle>
          <a:p>
            <a:pPr lvl="0"/>
            <a:r>
              <a:rPr lang="fr-FR" dirty="0" err="1"/>
              <a:t>Lastname</a:t>
            </a:r>
            <a:endParaRPr lang="fr-FR" dirty="0"/>
          </a:p>
        </p:txBody>
      </p:sp>
      <p:sp>
        <p:nvSpPr>
          <p:cNvPr id="13" name="Rectangle 12"/>
          <p:cNvSpPr/>
          <p:nvPr userDrawn="1"/>
        </p:nvSpPr>
        <p:spPr>
          <a:xfrm>
            <a:off x="7432902" y="1848938"/>
            <a:ext cx="4193948" cy="415181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space réservé pour une image  7"/>
          <p:cNvSpPr>
            <a:spLocks noGrp="1"/>
          </p:cNvSpPr>
          <p:nvPr>
            <p:ph type="pic" sz="quarter" idx="15" hasCustomPrompt="1"/>
          </p:nvPr>
        </p:nvSpPr>
        <p:spPr>
          <a:xfrm>
            <a:off x="567267" y="5164252"/>
            <a:ext cx="1064237" cy="836498"/>
          </a:xfrm>
          <a:noFill/>
        </p:spPr>
        <p:txBody>
          <a:bodyPr/>
          <a:lstStyle>
            <a:lvl1pPr marL="0" indent="0">
              <a:buNone/>
              <a:defRPr>
                <a:noFill/>
              </a:defRPr>
            </a:lvl1pPr>
          </a:lstStyle>
          <a:p>
            <a:r>
              <a:rPr lang="en-GB" dirty="0"/>
              <a:t>.</a:t>
            </a:r>
            <a:endParaRPr lang="fr-FR" dirty="0"/>
          </a:p>
        </p:txBody>
      </p:sp>
      <p:sp>
        <p:nvSpPr>
          <p:cNvPr id="21" name="Espace réservé pour une image  7"/>
          <p:cNvSpPr>
            <a:spLocks noGrp="1"/>
          </p:cNvSpPr>
          <p:nvPr>
            <p:ph type="pic" sz="quarter" idx="16" hasCustomPrompt="1"/>
          </p:nvPr>
        </p:nvSpPr>
        <p:spPr>
          <a:xfrm>
            <a:off x="1698743" y="5164252"/>
            <a:ext cx="1064237" cy="836498"/>
          </a:xfrm>
          <a:noFill/>
        </p:spPr>
        <p:txBody>
          <a:bodyPr/>
          <a:lstStyle>
            <a:lvl1pPr marL="0" indent="0">
              <a:buNone/>
              <a:defRPr>
                <a:noFill/>
              </a:defRPr>
            </a:lvl1pPr>
          </a:lstStyle>
          <a:p>
            <a:r>
              <a:rPr lang="en-GB" dirty="0"/>
              <a:t>.</a:t>
            </a:r>
            <a:endParaRPr lang="fr-FR" dirty="0"/>
          </a:p>
        </p:txBody>
      </p:sp>
      <p:sp>
        <p:nvSpPr>
          <p:cNvPr id="22" name="Espace réservé pour une image  7"/>
          <p:cNvSpPr>
            <a:spLocks noGrp="1"/>
          </p:cNvSpPr>
          <p:nvPr>
            <p:ph type="pic" sz="quarter" idx="17" hasCustomPrompt="1"/>
          </p:nvPr>
        </p:nvSpPr>
        <p:spPr>
          <a:xfrm>
            <a:off x="2830219" y="5164252"/>
            <a:ext cx="1064237" cy="836498"/>
          </a:xfrm>
          <a:noFill/>
        </p:spPr>
        <p:txBody>
          <a:bodyPr/>
          <a:lstStyle>
            <a:lvl1pPr marL="0" indent="0">
              <a:buNone/>
              <a:defRPr>
                <a:noFill/>
              </a:defRPr>
            </a:lvl1pPr>
          </a:lstStyle>
          <a:p>
            <a:r>
              <a:rPr lang="en-GB" dirty="0"/>
              <a:t>.</a:t>
            </a:r>
            <a:endParaRPr lang="fr-FR" dirty="0"/>
          </a:p>
        </p:txBody>
      </p:sp>
      <p:sp>
        <p:nvSpPr>
          <p:cNvPr id="23" name="Espace réservé pour une image  7"/>
          <p:cNvSpPr>
            <a:spLocks noGrp="1"/>
          </p:cNvSpPr>
          <p:nvPr>
            <p:ph type="pic" sz="quarter" idx="18" hasCustomPrompt="1"/>
          </p:nvPr>
        </p:nvSpPr>
        <p:spPr>
          <a:xfrm>
            <a:off x="3961695" y="5164252"/>
            <a:ext cx="1064237" cy="836498"/>
          </a:xfrm>
          <a:noFill/>
        </p:spPr>
        <p:txBody>
          <a:bodyPr/>
          <a:lstStyle>
            <a:lvl1pPr marL="0" indent="0">
              <a:buNone/>
              <a:defRPr>
                <a:noFill/>
              </a:defRPr>
            </a:lvl1pPr>
          </a:lstStyle>
          <a:p>
            <a:r>
              <a:rPr lang="en-GB" dirty="0"/>
              <a:t>.</a:t>
            </a:r>
            <a:endParaRPr lang="fr-FR" dirty="0"/>
          </a:p>
        </p:txBody>
      </p:sp>
      <p:sp>
        <p:nvSpPr>
          <p:cNvPr id="24" name="Espace réservé pour une image  7"/>
          <p:cNvSpPr>
            <a:spLocks noGrp="1"/>
          </p:cNvSpPr>
          <p:nvPr>
            <p:ph type="pic" sz="quarter" idx="19" hasCustomPrompt="1"/>
          </p:nvPr>
        </p:nvSpPr>
        <p:spPr>
          <a:xfrm>
            <a:off x="5093171" y="5164252"/>
            <a:ext cx="1064237" cy="836498"/>
          </a:xfrm>
          <a:noFill/>
        </p:spPr>
        <p:txBody>
          <a:bodyPr/>
          <a:lstStyle>
            <a:lvl1pPr marL="0" indent="0">
              <a:buNone/>
              <a:defRPr>
                <a:noFill/>
              </a:defRPr>
            </a:lvl1pPr>
          </a:lstStyle>
          <a:p>
            <a:r>
              <a:rPr lang="en-GB" dirty="0"/>
              <a:t>.</a:t>
            </a:r>
            <a:endParaRPr lang="fr-FR" dirty="0"/>
          </a:p>
        </p:txBody>
      </p:sp>
      <p:sp>
        <p:nvSpPr>
          <p:cNvPr id="25" name="Espace réservé pour une image  7"/>
          <p:cNvSpPr>
            <a:spLocks noGrp="1"/>
          </p:cNvSpPr>
          <p:nvPr>
            <p:ph type="pic" sz="quarter" idx="20" hasCustomPrompt="1"/>
          </p:nvPr>
        </p:nvSpPr>
        <p:spPr>
          <a:xfrm>
            <a:off x="6224649" y="5164252"/>
            <a:ext cx="1064237" cy="836498"/>
          </a:xfrm>
          <a:noFill/>
        </p:spPr>
        <p:txBody>
          <a:bodyPr/>
          <a:lstStyle>
            <a:lvl1pPr marL="0" indent="0">
              <a:buNone/>
              <a:defRPr>
                <a:noFill/>
              </a:defRPr>
            </a:lvl1pPr>
          </a:lstStyle>
          <a:p>
            <a:r>
              <a:rPr lang="en-GB" dirty="0"/>
              <a:t>.</a:t>
            </a:r>
            <a:endParaRPr lang="fr-FR" dirty="0"/>
          </a:p>
        </p:txBody>
      </p:sp>
      <p:sp>
        <p:nvSpPr>
          <p:cNvPr id="27" name="Espace réservé du texte 26"/>
          <p:cNvSpPr>
            <a:spLocks noGrp="1"/>
          </p:cNvSpPr>
          <p:nvPr>
            <p:ph type="body" sz="quarter" idx="21" hasCustomPrompt="1"/>
          </p:nvPr>
        </p:nvSpPr>
        <p:spPr>
          <a:xfrm>
            <a:off x="567267" y="2205038"/>
            <a:ext cx="6465887" cy="2663825"/>
          </a:xfrm>
        </p:spPr>
        <p:txBody>
          <a:bodyPr anchor="ctr"/>
          <a:lstStyle>
            <a:lvl1pPr>
              <a:defRPr/>
            </a:lvl1pPr>
            <a:lvl3pPr marL="835025" indent="-228600">
              <a:buFont typeface="Symbol" panose="05050102010706020507" pitchFamily="18" charset="2"/>
              <a:buChar char="-"/>
              <a:defRPr/>
            </a:lvl3pPr>
            <a:lvl4pPr>
              <a:buClr>
                <a:schemeClr val="accent2"/>
              </a:buClr>
              <a:defRPr>
                <a:solidFill>
                  <a:schemeClr val="accent2"/>
                </a:solidFill>
              </a:defRPr>
            </a:lvl4pPr>
            <a:lvl5pPr>
              <a:buClr>
                <a:schemeClr val="accent2"/>
              </a:buClr>
              <a:defRPr>
                <a:solidFill>
                  <a:schemeClr val="accent2"/>
                </a:solidFill>
              </a:defRPr>
            </a:lvl5pPr>
          </a:lstStyle>
          <a:p>
            <a:pPr lvl="0"/>
            <a:r>
              <a:rPr lang="en-US" dirty="0"/>
              <a:t>Key Experience</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29" name="Espace réservé du texte 28"/>
          <p:cNvSpPr>
            <a:spLocks noGrp="1"/>
          </p:cNvSpPr>
          <p:nvPr>
            <p:ph type="body" sz="quarter" idx="22" hasCustomPrompt="1"/>
          </p:nvPr>
        </p:nvSpPr>
        <p:spPr>
          <a:xfrm>
            <a:off x="7712937" y="2209529"/>
            <a:ext cx="1842025" cy="275254"/>
          </a:xfrm>
          <a:solidFill>
            <a:schemeClr val="tx2"/>
          </a:solidFill>
        </p:spPr>
        <p:txBody>
          <a:bodyPr wrap="none" lIns="72000" tIns="72000" rIns="72000" bIns="36000">
            <a:spAutoFit/>
          </a:bodyPr>
          <a:lstStyle>
            <a:lvl1pPr marL="0" indent="0">
              <a:buFontTx/>
              <a:buNone/>
              <a:defRPr sz="1200" cap="all" baseline="0">
                <a:solidFill>
                  <a:schemeClr val="bg1"/>
                </a:solidFill>
              </a:defRPr>
            </a:lvl1pPr>
            <a:lvl2pPr marL="368300" indent="0">
              <a:buFontTx/>
              <a:buNone/>
              <a:defRPr/>
            </a:lvl2pPr>
            <a:lvl3pPr marL="606425" indent="0">
              <a:buFontTx/>
              <a:buNone/>
              <a:defRPr/>
            </a:lvl3pPr>
            <a:lvl4pPr marL="1116013" indent="0">
              <a:buFontTx/>
              <a:buNone/>
              <a:defRPr/>
            </a:lvl4pPr>
            <a:lvl5pPr marL="1384300" indent="0">
              <a:buFontTx/>
              <a:buNone/>
              <a:defRPr/>
            </a:lvl5pPr>
          </a:lstStyle>
          <a:p>
            <a:pPr lvl="0"/>
            <a:r>
              <a:rPr lang="en-US" dirty="0"/>
              <a:t>INSERT YOUR KEY SKILLS</a:t>
            </a:r>
          </a:p>
        </p:txBody>
      </p:sp>
      <p:sp>
        <p:nvSpPr>
          <p:cNvPr id="30" name="Espace réservé du texte 28"/>
          <p:cNvSpPr>
            <a:spLocks noGrp="1"/>
          </p:cNvSpPr>
          <p:nvPr>
            <p:ph type="body" sz="quarter" idx="23" hasCustomPrompt="1"/>
          </p:nvPr>
        </p:nvSpPr>
        <p:spPr>
          <a:xfrm>
            <a:off x="7712937" y="4105139"/>
            <a:ext cx="1935192" cy="275254"/>
          </a:xfrm>
          <a:solidFill>
            <a:schemeClr val="tx2"/>
          </a:solidFill>
        </p:spPr>
        <p:txBody>
          <a:bodyPr wrap="none" lIns="72000" tIns="72000" rIns="72000" bIns="36000">
            <a:spAutoFit/>
          </a:bodyPr>
          <a:lstStyle>
            <a:lvl1pPr marL="0" indent="0">
              <a:buFontTx/>
              <a:buNone/>
              <a:defRPr sz="1200" cap="all" baseline="0">
                <a:solidFill>
                  <a:schemeClr val="bg1"/>
                </a:solidFill>
              </a:defRPr>
            </a:lvl1pPr>
            <a:lvl2pPr marL="368300" indent="0">
              <a:buFontTx/>
              <a:buNone/>
              <a:defRPr/>
            </a:lvl2pPr>
            <a:lvl3pPr marL="606425" indent="0">
              <a:buFontTx/>
              <a:buNone/>
              <a:defRPr/>
            </a:lvl3pPr>
            <a:lvl4pPr marL="1116013" indent="0">
              <a:buFontTx/>
              <a:buNone/>
              <a:defRPr/>
            </a:lvl4pPr>
            <a:lvl5pPr marL="1384300" indent="0">
              <a:buFontTx/>
              <a:buNone/>
              <a:defRPr/>
            </a:lvl5pPr>
          </a:lstStyle>
          <a:p>
            <a:pPr lvl="0"/>
            <a:r>
              <a:rPr lang="en-US" dirty="0"/>
              <a:t>INSERT YOUR EDUCATION</a:t>
            </a:r>
          </a:p>
        </p:txBody>
      </p:sp>
      <p:sp>
        <p:nvSpPr>
          <p:cNvPr id="32" name="Espace réservé du texte 31"/>
          <p:cNvSpPr>
            <a:spLocks noGrp="1"/>
          </p:cNvSpPr>
          <p:nvPr>
            <p:ph type="body" sz="quarter" idx="24"/>
          </p:nvPr>
        </p:nvSpPr>
        <p:spPr>
          <a:xfrm>
            <a:off x="7713663" y="2565400"/>
            <a:ext cx="3782937" cy="1450975"/>
          </a:xfrm>
        </p:spPr>
        <p:txBody>
          <a:bodyPr lIns="0" rIns="0">
            <a:normAutofit/>
          </a:bodyPr>
          <a:lstStyle>
            <a:lvl1pPr marL="92075" indent="-92075">
              <a:buClr>
                <a:schemeClr val="tx1"/>
              </a:buClr>
              <a:buSzPct val="100000"/>
              <a:buFont typeface="Arial" charset="0"/>
              <a:buChar char="•"/>
              <a:defRPr sz="1300"/>
            </a:lvl1pPr>
          </a:lstStyle>
          <a:p>
            <a:pPr lvl="0"/>
            <a:r>
              <a:rPr lang="en-US"/>
              <a:t>Edit Master text styles</a:t>
            </a:r>
          </a:p>
        </p:txBody>
      </p:sp>
      <p:sp>
        <p:nvSpPr>
          <p:cNvPr id="33" name="Espace réservé du texte 31"/>
          <p:cNvSpPr>
            <a:spLocks noGrp="1"/>
          </p:cNvSpPr>
          <p:nvPr>
            <p:ph type="body" sz="quarter" idx="25"/>
          </p:nvPr>
        </p:nvSpPr>
        <p:spPr>
          <a:xfrm>
            <a:off x="7713663" y="4465307"/>
            <a:ext cx="3782937" cy="1450975"/>
          </a:xfrm>
        </p:spPr>
        <p:txBody>
          <a:bodyPr lIns="0" rIns="0">
            <a:normAutofit/>
          </a:bodyPr>
          <a:lstStyle>
            <a:lvl1pPr marL="92075" indent="-92075">
              <a:buClr>
                <a:schemeClr val="tx1"/>
              </a:buClr>
              <a:buSzPct val="100000"/>
              <a:buFont typeface="Arial" charset="0"/>
              <a:buChar char="•"/>
              <a:defRPr sz="1300"/>
            </a:lvl1pPr>
          </a:lstStyle>
          <a:p>
            <a:pPr lvl="0"/>
            <a:r>
              <a:rPr lang="en-US"/>
              <a:t>Edit Master text styles</a:t>
            </a:r>
          </a:p>
        </p:txBody>
      </p:sp>
    </p:spTree>
    <p:extLst>
      <p:ext uri="{BB962C8B-B14F-4D97-AF65-F5344CB8AC3E}">
        <p14:creationId xmlns:p14="http://schemas.microsoft.com/office/powerpoint/2010/main" val="322481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blocks">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0" name="Rectangle 19"/>
          <p:cNvSpPr>
            <a:spLocks/>
          </p:cNvSpPr>
          <p:nvPr userDrawn="1"/>
        </p:nvSpPr>
        <p:spPr>
          <a:xfrm>
            <a:off x="567266"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Text Placeholder 23"/>
          <p:cNvSpPr>
            <a:spLocks noGrp="1"/>
          </p:cNvSpPr>
          <p:nvPr>
            <p:ph type="body" sz="quarter" idx="12"/>
          </p:nvPr>
        </p:nvSpPr>
        <p:spPr>
          <a:xfrm>
            <a:off x="567266"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0" lvl="0" algn="ctr"/>
            <a:r>
              <a:rPr lang="en-US"/>
              <a:t>Edit Master text styles</a:t>
            </a:r>
          </a:p>
        </p:txBody>
      </p:sp>
      <p:sp>
        <p:nvSpPr>
          <p:cNvPr id="22" name="Rectangle 21"/>
          <p:cNvSpPr>
            <a:spLocks/>
          </p:cNvSpPr>
          <p:nvPr userDrawn="1"/>
        </p:nvSpPr>
        <p:spPr>
          <a:xfrm>
            <a:off x="8168941"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Text Placeholder 27"/>
          <p:cNvSpPr>
            <a:spLocks noGrp="1"/>
          </p:cNvSpPr>
          <p:nvPr>
            <p:ph type="body" sz="quarter" idx="16"/>
          </p:nvPr>
        </p:nvSpPr>
        <p:spPr>
          <a:xfrm>
            <a:off x="8168941"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357188" lvl="0" indent="-357188" algn="ctr"/>
            <a:r>
              <a:rPr lang="en-US"/>
              <a:t>Edit Master text styles</a:t>
            </a:r>
          </a:p>
        </p:txBody>
      </p:sp>
      <p:sp>
        <p:nvSpPr>
          <p:cNvPr id="21" name="Rectangle 20"/>
          <p:cNvSpPr>
            <a:spLocks/>
          </p:cNvSpPr>
          <p:nvPr userDrawn="1"/>
        </p:nvSpPr>
        <p:spPr>
          <a:xfrm>
            <a:off x="4373184" y="1619249"/>
            <a:ext cx="3451661" cy="4381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Text Placeholder 25"/>
          <p:cNvSpPr>
            <a:spLocks noGrp="1"/>
          </p:cNvSpPr>
          <p:nvPr>
            <p:ph type="body" sz="quarter" idx="15"/>
          </p:nvPr>
        </p:nvSpPr>
        <p:spPr>
          <a:xfrm>
            <a:off x="4373184" y="1346200"/>
            <a:ext cx="3451661" cy="1460500"/>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14"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33" name="Espace réservé du contenu 2"/>
          <p:cNvSpPr>
            <a:spLocks noGrp="1"/>
          </p:cNvSpPr>
          <p:nvPr>
            <p:ph idx="22" hasCustomPrompt="1"/>
          </p:nvPr>
        </p:nvSpPr>
        <p:spPr>
          <a:xfrm>
            <a:off x="4563165" y="3079623"/>
            <a:ext cx="3034378"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4" name="Espace réservé du contenu 2"/>
          <p:cNvSpPr>
            <a:spLocks noGrp="1"/>
          </p:cNvSpPr>
          <p:nvPr>
            <p:ph idx="23" hasCustomPrompt="1"/>
          </p:nvPr>
        </p:nvSpPr>
        <p:spPr>
          <a:xfrm>
            <a:off x="8390214" y="3079623"/>
            <a:ext cx="3034378"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24" hasCustomPrompt="1"/>
          </p:nvPr>
        </p:nvSpPr>
        <p:spPr>
          <a:xfrm>
            <a:off x="767408" y="3091020"/>
            <a:ext cx="3034378"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0" name="Espace réservé du pied de page 2">
            <a:extLst>
              <a:ext uri="{FF2B5EF4-FFF2-40B4-BE49-F238E27FC236}">
                <a16:creationId xmlns:a16="http://schemas.microsoft.com/office/drawing/2014/main" id="{B049F9E9-4173-4194-996C-AEFA16A9552F}"/>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31" name="Espace réservé du numéro de diapositive 3">
            <a:extLst>
              <a:ext uri="{FF2B5EF4-FFF2-40B4-BE49-F238E27FC236}">
                <a16:creationId xmlns:a16="http://schemas.microsoft.com/office/drawing/2014/main" id="{28C63528-479C-451A-84F2-0445489F1698}"/>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209667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 blocks">
    <p:bg>
      <p:bgPr>
        <a:solidFill>
          <a:srgbClr val="EAEBEC"/>
        </a:solidFill>
        <a:effectLst/>
      </p:bgPr>
    </p:bg>
    <p:spTree>
      <p:nvGrpSpPr>
        <p:cNvPr id="1" name=""/>
        <p:cNvGrpSpPr/>
        <p:nvPr/>
      </p:nvGrpSpPr>
      <p:grpSpPr>
        <a:xfrm>
          <a:off x="0" y="0"/>
          <a:ext cx="0" cy="0"/>
          <a:chOff x="0" y="0"/>
          <a:chExt cx="0" cy="0"/>
        </a:xfrm>
      </p:grpSpPr>
      <p:sp>
        <p:nvSpPr>
          <p:cNvPr id="17" name="Freeform 16"/>
          <p:cNvSpPr>
            <a:spLocks/>
          </p:cNvSpPr>
          <p:nvPr userDrawn="1"/>
        </p:nvSpPr>
        <p:spPr>
          <a:xfrm>
            <a:off x="6271001" y="1988840"/>
            <a:ext cx="5353200" cy="4011910"/>
          </a:xfrm>
          <a:custGeom>
            <a:avLst/>
            <a:gdLst>
              <a:gd name="connsiteX0" fmla="*/ 0 w 5322456"/>
              <a:gd name="connsiteY0" fmla="*/ 0 h 4324351"/>
              <a:gd name="connsiteX1" fmla="*/ 5322456 w 5322456"/>
              <a:gd name="connsiteY1" fmla="*/ 0 h 4324351"/>
              <a:gd name="connsiteX2" fmla="*/ 5322456 w 5322456"/>
              <a:gd name="connsiteY2" fmla="*/ 4324351 h 4324351"/>
              <a:gd name="connsiteX3" fmla="*/ 0 w 5322456"/>
              <a:gd name="connsiteY3" fmla="*/ 4324351 h 4324351"/>
            </a:gdLst>
            <a:ahLst/>
            <a:cxnLst>
              <a:cxn ang="0">
                <a:pos x="connsiteX0" y="connsiteY0"/>
              </a:cxn>
              <a:cxn ang="0">
                <a:pos x="connsiteX1" y="connsiteY1"/>
              </a:cxn>
              <a:cxn ang="0">
                <a:pos x="connsiteX2" y="connsiteY2"/>
              </a:cxn>
              <a:cxn ang="0">
                <a:pos x="connsiteX3" y="connsiteY3"/>
              </a:cxn>
            </a:cxnLst>
            <a:rect l="l" t="t" r="r" b="b"/>
            <a:pathLst>
              <a:path w="5322456" h="4324351">
                <a:moveTo>
                  <a:pt x="0" y="0"/>
                </a:moveTo>
                <a:lnTo>
                  <a:pt x="5322456" y="0"/>
                </a:lnTo>
                <a:lnTo>
                  <a:pt x="5322456" y="4324351"/>
                </a:lnTo>
                <a:lnTo>
                  <a:pt x="0" y="43243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 name="Titre 1"/>
          <p:cNvSpPr>
            <a:spLocks noGrp="1"/>
          </p:cNvSpPr>
          <p:nvPr>
            <p:ph type="title"/>
          </p:nvPr>
        </p:nvSpPr>
        <p:spPr/>
        <p:txBody>
          <a:bodyPr bIns="108000"/>
          <a:lstStyle/>
          <a:p>
            <a:r>
              <a:rPr lang="en-US"/>
              <a:t>Click to edit Master title style</a:t>
            </a:r>
            <a:endParaRPr lang="en-GB" dirty="0"/>
          </a:p>
        </p:txBody>
      </p:sp>
      <p:sp>
        <p:nvSpPr>
          <p:cNvPr id="24" name="Text Placeholder 23"/>
          <p:cNvSpPr>
            <a:spLocks noGrp="1"/>
          </p:cNvSpPr>
          <p:nvPr>
            <p:ph type="body" sz="quarter" idx="15"/>
          </p:nvPr>
        </p:nvSpPr>
        <p:spPr>
          <a:xfrm>
            <a:off x="6271001" y="1346201"/>
            <a:ext cx="5353200" cy="1460500"/>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27" name="Freeform 26"/>
          <p:cNvSpPr>
            <a:spLocks/>
          </p:cNvSpPr>
          <p:nvPr userDrawn="1"/>
        </p:nvSpPr>
        <p:spPr>
          <a:xfrm>
            <a:off x="569277" y="1988840"/>
            <a:ext cx="5353200" cy="4011910"/>
          </a:xfrm>
          <a:custGeom>
            <a:avLst/>
            <a:gdLst>
              <a:gd name="connsiteX0" fmla="*/ 0 w 5322456"/>
              <a:gd name="connsiteY0" fmla="*/ 0 h 4324351"/>
              <a:gd name="connsiteX1" fmla="*/ 5322456 w 5322456"/>
              <a:gd name="connsiteY1" fmla="*/ 0 h 4324351"/>
              <a:gd name="connsiteX2" fmla="*/ 5322456 w 5322456"/>
              <a:gd name="connsiteY2" fmla="*/ 4324351 h 4324351"/>
              <a:gd name="connsiteX3" fmla="*/ 0 w 5322456"/>
              <a:gd name="connsiteY3" fmla="*/ 4324351 h 4324351"/>
            </a:gdLst>
            <a:ahLst/>
            <a:cxnLst>
              <a:cxn ang="0">
                <a:pos x="connsiteX0" y="connsiteY0"/>
              </a:cxn>
              <a:cxn ang="0">
                <a:pos x="connsiteX1" y="connsiteY1"/>
              </a:cxn>
              <a:cxn ang="0">
                <a:pos x="connsiteX2" y="connsiteY2"/>
              </a:cxn>
              <a:cxn ang="0">
                <a:pos x="connsiteX3" y="connsiteY3"/>
              </a:cxn>
            </a:cxnLst>
            <a:rect l="l" t="t" r="r" b="b"/>
            <a:pathLst>
              <a:path w="5322456" h="4324351">
                <a:moveTo>
                  <a:pt x="0" y="0"/>
                </a:moveTo>
                <a:lnTo>
                  <a:pt x="5322456" y="0"/>
                </a:lnTo>
                <a:lnTo>
                  <a:pt x="5322456" y="4324351"/>
                </a:lnTo>
                <a:lnTo>
                  <a:pt x="0" y="432435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28" name="Text Placeholder 27"/>
          <p:cNvSpPr>
            <a:spLocks noGrp="1"/>
          </p:cNvSpPr>
          <p:nvPr>
            <p:ph type="body" sz="quarter" idx="16"/>
          </p:nvPr>
        </p:nvSpPr>
        <p:spPr>
          <a:xfrm>
            <a:off x="569277" y="1346201"/>
            <a:ext cx="5353200" cy="1460500"/>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266700" lvl="0" indent="-266700" algn="ctr"/>
            <a:r>
              <a:rPr lang="en-US"/>
              <a:t>Edit Master text styles</a:t>
            </a:r>
          </a:p>
        </p:txBody>
      </p:sp>
      <p:sp>
        <p:nvSpPr>
          <p:cNvPr id="11"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21" name="Espace réservé du contenu 2"/>
          <p:cNvSpPr>
            <a:spLocks noGrp="1"/>
          </p:cNvSpPr>
          <p:nvPr>
            <p:ph idx="1" hasCustomPrompt="1"/>
          </p:nvPr>
        </p:nvSpPr>
        <p:spPr>
          <a:xfrm>
            <a:off x="767408" y="3079748"/>
            <a:ext cx="4935794" cy="980644"/>
          </a:xfrm>
        </p:spPr>
        <p:txBody>
          <a:bodyPr vert="horz" wrap="square" lIns="0" tIns="36000" rIns="0" bIns="36000" rtlCol="0" anchor="t" anchorCtr="0">
            <a:spAutoFit/>
          </a:bodyPr>
          <a:lstStyle>
            <a:lvl1pPr>
              <a:defRPr lang="fr-FR" sz="1800" dirty="0"/>
            </a:lvl1pPr>
            <a:lvl2pPr>
              <a:defRPr lang="fr-FR" sz="1400" baseline="0" dirty="0"/>
            </a:lvl2pPr>
            <a:lvl3pP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17" hasCustomPrompt="1"/>
          </p:nvPr>
        </p:nvSpPr>
        <p:spPr>
          <a:xfrm>
            <a:off x="6479704" y="3079748"/>
            <a:ext cx="493579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2" name="Espace réservé du pied de page 2">
            <a:extLst>
              <a:ext uri="{FF2B5EF4-FFF2-40B4-BE49-F238E27FC236}">
                <a16:creationId xmlns:a16="http://schemas.microsoft.com/office/drawing/2014/main" id="{0797A3D1-57D3-4159-A2E2-11577ACDD375}"/>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3" name="Espace réservé du numéro de diapositive 3">
            <a:extLst>
              <a:ext uri="{FF2B5EF4-FFF2-40B4-BE49-F238E27FC236}">
                <a16:creationId xmlns:a16="http://schemas.microsoft.com/office/drawing/2014/main" id="{5420DE78-631C-4F08-91F8-2A6945F35280}"/>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31202073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blocks">
    <p:bg>
      <p:bgPr>
        <a:solidFill>
          <a:srgbClr val="EAEBEC"/>
        </a:solidFill>
        <a:effectLst/>
      </p:bgPr>
    </p:bg>
    <p:spTree>
      <p:nvGrpSpPr>
        <p:cNvPr id="1" name=""/>
        <p:cNvGrpSpPr/>
        <p:nvPr/>
      </p:nvGrpSpPr>
      <p:grpSpPr>
        <a:xfrm>
          <a:off x="0" y="0"/>
          <a:ext cx="0" cy="0"/>
          <a:chOff x="0" y="0"/>
          <a:chExt cx="0" cy="0"/>
        </a:xfrm>
      </p:grpSpPr>
      <p:sp>
        <p:nvSpPr>
          <p:cNvPr id="11" name="Rectangle 10"/>
          <p:cNvSpPr/>
          <p:nvPr userDrawn="1"/>
        </p:nvSpPr>
        <p:spPr>
          <a:xfrm>
            <a:off x="568800" y="1619248"/>
            <a:ext cx="11055036" cy="438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re 1"/>
          <p:cNvSpPr>
            <a:spLocks noGrp="1"/>
          </p:cNvSpPr>
          <p:nvPr>
            <p:ph type="title"/>
          </p:nvPr>
        </p:nvSpPr>
        <p:spPr/>
        <p:txBody>
          <a:bodyPr bIns="108000"/>
          <a:lstStyle/>
          <a:p>
            <a:r>
              <a:rPr lang="en-US"/>
              <a:t>Click to edit Master title style</a:t>
            </a:r>
            <a:endParaRPr lang="en-GB" dirty="0"/>
          </a:p>
        </p:txBody>
      </p:sp>
      <p:sp>
        <p:nvSpPr>
          <p:cNvPr id="15" name="Espace réservé du texte 14"/>
          <p:cNvSpPr>
            <a:spLocks noGrp="1"/>
          </p:cNvSpPr>
          <p:nvPr>
            <p:ph type="body" sz="quarter" idx="12"/>
          </p:nvPr>
        </p:nvSpPr>
        <p:spPr>
          <a:xfrm>
            <a:off x="565150" y="1346200"/>
            <a:ext cx="11061700" cy="1460500"/>
          </a:xfrm>
          <a:custGeom>
            <a:avLst/>
            <a:gdLst>
              <a:gd name="connsiteX0" fmla="*/ 0 w 10797862"/>
              <a:gd name="connsiteY0" fmla="*/ 0 h 1460500"/>
              <a:gd name="connsiteX1" fmla="*/ 2722516 w 10797862"/>
              <a:gd name="connsiteY1" fmla="*/ 0 h 1460500"/>
              <a:gd name="connsiteX2" fmla="*/ 2987675 w 10797862"/>
              <a:gd name="connsiteY2" fmla="*/ 0 h 1460500"/>
              <a:gd name="connsiteX3" fmla="*/ 7851776 w 10797862"/>
              <a:gd name="connsiteY3" fmla="*/ 0 h 1460500"/>
              <a:gd name="connsiteX4" fmla="*/ 8078837 w 10797862"/>
              <a:gd name="connsiteY4" fmla="*/ 0 h 1460500"/>
              <a:gd name="connsiteX5" fmla="*/ 10797862 w 10797862"/>
              <a:gd name="connsiteY5" fmla="*/ 0 h 1460500"/>
              <a:gd name="connsiteX6" fmla="*/ 10797862 w 10797862"/>
              <a:gd name="connsiteY6" fmla="*/ 1460500 h 1460500"/>
              <a:gd name="connsiteX7" fmla="*/ 8078837 w 10797862"/>
              <a:gd name="connsiteY7" fmla="*/ 1460500 h 1460500"/>
              <a:gd name="connsiteX8" fmla="*/ 7851776 w 10797862"/>
              <a:gd name="connsiteY8" fmla="*/ 1460500 h 1460500"/>
              <a:gd name="connsiteX9" fmla="*/ 5478929 w 10797862"/>
              <a:gd name="connsiteY9" fmla="*/ 1460500 h 1460500"/>
              <a:gd name="connsiteX10" fmla="*/ 5400675 w 10797862"/>
              <a:gd name="connsiteY10" fmla="*/ 1382247 h 1460500"/>
              <a:gd name="connsiteX11" fmla="*/ 5322422 w 10797862"/>
              <a:gd name="connsiteY11" fmla="*/ 1460500 h 1460500"/>
              <a:gd name="connsiteX12" fmla="*/ 2987675 w 10797862"/>
              <a:gd name="connsiteY12" fmla="*/ 1460500 h 1460500"/>
              <a:gd name="connsiteX13" fmla="*/ 2722516 w 10797862"/>
              <a:gd name="connsiteY13" fmla="*/ 1460500 h 1460500"/>
              <a:gd name="connsiteX14" fmla="*/ 0 w 10797862"/>
              <a:gd name="connsiteY14"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97862" h="1460500">
                <a:moveTo>
                  <a:pt x="0" y="0"/>
                </a:moveTo>
                <a:lnTo>
                  <a:pt x="2722516" y="0"/>
                </a:lnTo>
                <a:lnTo>
                  <a:pt x="2987675" y="0"/>
                </a:lnTo>
                <a:lnTo>
                  <a:pt x="7851776" y="0"/>
                </a:lnTo>
                <a:lnTo>
                  <a:pt x="8078837" y="0"/>
                </a:lnTo>
                <a:lnTo>
                  <a:pt x="10797862" y="0"/>
                </a:lnTo>
                <a:lnTo>
                  <a:pt x="10797862" y="1460500"/>
                </a:lnTo>
                <a:lnTo>
                  <a:pt x="8078837" y="1460500"/>
                </a:lnTo>
                <a:lnTo>
                  <a:pt x="7851776" y="1460500"/>
                </a:lnTo>
                <a:lnTo>
                  <a:pt x="5478929" y="1460500"/>
                </a:lnTo>
                <a:lnTo>
                  <a:pt x="5400675" y="1382247"/>
                </a:lnTo>
                <a:lnTo>
                  <a:pt x="5322422" y="1460500"/>
                </a:lnTo>
                <a:lnTo>
                  <a:pt x="2987675" y="1460500"/>
                </a:lnTo>
                <a:lnTo>
                  <a:pt x="2722516" y="1460500"/>
                </a:lnTo>
                <a:lnTo>
                  <a:pt x="0" y="14605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306000" numCol="1" spcCol="0" rtlCol="0" fromWordArt="0" anchor="b" anchorCtr="0" forceAA="0" compatLnSpc="1">
            <a:prstTxWarp prst="textNoShape">
              <a:avLst/>
            </a:prstTxWarp>
            <a:noAutofit/>
          </a:bodyPr>
          <a:lstStyle>
            <a:lvl1pPr marL="0" indent="0" algn="ctr">
              <a:buNone/>
              <a:defRPr lang="fr-FR" sz="2400" b="0" dirty="0">
                <a:solidFill>
                  <a:schemeClr val="bg1"/>
                </a:solidFill>
                <a:latin typeface="+mn-lt"/>
              </a:defRPr>
            </a:lvl1pPr>
          </a:lstStyle>
          <a:p>
            <a:pPr marL="0" lvl="0" algn="ctr"/>
            <a:r>
              <a:rPr lang="en-US"/>
              <a:t>Edit Master text styles</a:t>
            </a:r>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9" name="Espace réservé du contenu 2"/>
          <p:cNvSpPr>
            <a:spLocks noGrp="1"/>
          </p:cNvSpPr>
          <p:nvPr>
            <p:ph idx="1" hasCustomPrompt="1"/>
          </p:nvPr>
        </p:nvSpPr>
        <p:spPr>
          <a:xfrm>
            <a:off x="767408" y="3079748"/>
            <a:ext cx="1065718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0" name="Espace réservé du pied de page 2">
            <a:extLst>
              <a:ext uri="{FF2B5EF4-FFF2-40B4-BE49-F238E27FC236}">
                <a16:creationId xmlns:a16="http://schemas.microsoft.com/office/drawing/2014/main" id="{6377C6F3-7B41-4EED-AFE9-F39B25C28962}"/>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1" name="Espace réservé du numéro de diapositive 3">
            <a:extLst>
              <a:ext uri="{FF2B5EF4-FFF2-40B4-BE49-F238E27FC236}">
                <a16:creationId xmlns:a16="http://schemas.microsoft.com/office/drawing/2014/main" id="{ED377882-311C-427A-B811-A3C7D1398975}"/>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42704017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meline">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8" name="Rectangle 7"/>
          <p:cNvSpPr/>
          <p:nvPr userDrawn="1"/>
        </p:nvSpPr>
        <p:spPr>
          <a:xfrm>
            <a:off x="565149" y="2082800"/>
            <a:ext cx="11071225" cy="391922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4" name="Espace réservé du texte 2"/>
          <p:cNvSpPr>
            <a:spLocks noGrp="1"/>
          </p:cNvSpPr>
          <p:nvPr>
            <p:ph idx="1"/>
          </p:nvPr>
        </p:nvSpPr>
        <p:spPr>
          <a:xfrm>
            <a:off x="564455" y="2407529"/>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18" name="Espace réservé du pied de page 2">
            <a:extLst>
              <a:ext uri="{FF2B5EF4-FFF2-40B4-BE49-F238E27FC236}">
                <a16:creationId xmlns:a16="http://schemas.microsoft.com/office/drawing/2014/main" id="{67A449D7-5047-4975-84B1-8B85667606E6}"/>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19" name="Espace réservé du numéro de diapositive 3">
            <a:extLst>
              <a:ext uri="{FF2B5EF4-FFF2-40B4-BE49-F238E27FC236}">
                <a16:creationId xmlns:a16="http://schemas.microsoft.com/office/drawing/2014/main" id="{AC936F88-3483-4AE1-8543-23387E8F03EB}"/>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545188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ey Background">
    <p:bg>
      <p:bgPr>
        <a:solidFill>
          <a:srgbClr val="EAEBEC"/>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8" name="Rectangle 7"/>
          <p:cNvSpPr/>
          <p:nvPr userDrawn="1"/>
        </p:nvSpPr>
        <p:spPr>
          <a:xfrm>
            <a:off x="567266" y="1346201"/>
            <a:ext cx="11069108" cy="496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sp>
        <p:nvSpPr>
          <p:cNvPr id="9"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14" name="Espace réservé du texte 2"/>
          <p:cNvSpPr>
            <a:spLocks noGrp="1"/>
          </p:cNvSpPr>
          <p:nvPr>
            <p:ph idx="1"/>
          </p:nvPr>
        </p:nvSpPr>
        <p:spPr>
          <a:xfrm>
            <a:off x="567267" y="1844824"/>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21" name="Espace réservé du pied de page 2">
            <a:extLst>
              <a:ext uri="{FF2B5EF4-FFF2-40B4-BE49-F238E27FC236}">
                <a16:creationId xmlns:a16="http://schemas.microsoft.com/office/drawing/2014/main" id="{AACBD0F8-4FD0-4CC8-AB23-C8F91F69C573}"/>
              </a:ext>
            </a:extLst>
          </p:cNvPr>
          <p:cNvSpPr>
            <a:spLocks noGrp="1"/>
          </p:cNvSpPr>
          <p:nvPr>
            <p:ph type="ftr" sz="quarter" idx="10"/>
          </p:nvPr>
        </p:nvSpPr>
        <p:spPr>
          <a:xfrm>
            <a:off x="2553624" y="6454800"/>
            <a:ext cx="8741589" cy="270000"/>
          </a:xfrm>
          <a:prstGeom prst="rect">
            <a:avLst/>
          </a:prstGeom>
        </p:spPr>
        <p:txBody>
          <a:bodyPr/>
          <a:lstStyle/>
          <a:p>
            <a:r>
              <a:rPr lang="en-GB"/>
              <a:t>Title of the presentation</a:t>
            </a:r>
            <a:endParaRPr lang="en-GB" dirty="0"/>
          </a:p>
        </p:txBody>
      </p:sp>
      <p:sp>
        <p:nvSpPr>
          <p:cNvPr id="22" name="Espace réservé du numéro de diapositive 3">
            <a:extLst>
              <a:ext uri="{FF2B5EF4-FFF2-40B4-BE49-F238E27FC236}">
                <a16:creationId xmlns:a16="http://schemas.microsoft.com/office/drawing/2014/main" id="{E922293B-C755-4545-8513-8B8FABB3D326}"/>
              </a:ext>
            </a:extLst>
          </p:cNvPr>
          <p:cNvSpPr>
            <a:spLocks noGrp="1"/>
          </p:cNvSpPr>
          <p:nvPr>
            <p:ph type="sldNum" sz="quarter" idx="11"/>
          </p:nvPr>
        </p:nvSpPr>
        <p:spPr>
          <a:xfrm>
            <a:off x="11264734" y="6454800"/>
            <a:ext cx="360000" cy="262800"/>
          </a:xfrm>
          <a:prstGeom prst="rect">
            <a:avLst/>
          </a:prstGeom>
        </p:spPr>
        <p:txBody>
          <a:bodyPr/>
          <a:lstStyle/>
          <a:p>
            <a:fld id="{04118672-A67E-450C-B5F0-6774677CF265}" type="slidenum">
              <a:rPr lang="en-GB" smtClean="0"/>
              <a:pPr/>
              <a:t>‹#›</a:t>
            </a:fld>
            <a:endParaRPr lang="en-GB" dirty="0"/>
          </a:p>
        </p:txBody>
      </p:sp>
    </p:spTree>
    <p:extLst>
      <p:ext uri="{BB962C8B-B14F-4D97-AF65-F5344CB8AC3E}">
        <p14:creationId xmlns:p14="http://schemas.microsoft.com/office/powerpoint/2010/main" val="21758267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5D3B41EE-DBFB-4A74-B585-D9AF0FBBB59F}"/>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2019</a:t>
            </a:r>
          </a:p>
        </p:txBody>
      </p:sp>
      <p:pic>
        <p:nvPicPr>
          <p:cNvPr id="11" name="Picture 2"/>
          <p:cNvPicPr>
            <a:picLocks/>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dots_60_chapter.png"/>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a:ln w="12700">
            <a:miter lim="400000"/>
          </a:ln>
        </p:spPr>
      </p:pic>
      <p:sp>
        <p:nvSpPr>
          <p:cNvPr id="3" name="Titre 2"/>
          <p:cNvSpPr>
            <a:spLocks noGrp="1"/>
          </p:cNvSpPr>
          <p:nvPr>
            <p:ph type="title" hasCustomPrompt="1"/>
          </p:nvPr>
        </p:nvSpPr>
        <p:spPr>
          <a:xfrm>
            <a:off x="2008882" y="1465398"/>
            <a:ext cx="8501956" cy="559785"/>
          </a:xfrm>
        </p:spPr>
        <p:txBody>
          <a:bodyPr>
            <a:normAutofit/>
          </a:bodyPr>
          <a:lstStyle>
            <a:lvl1pPr marL="901700" indent="0" algn="l">
              <a:defRPr sz="2400" baseline="0"/>
            </a:lvl1pPr>
          </a:lstStyle>
          <a:p>
            <a:r>
              <a:rPr lang="en-GB" dirty="0"/>
              <a:t>Click to add a title for the agenda slide</a:t>
            </a:r>
          </a:p>
        </p:txBody>
      </p:sp>
      <p:sp>
        <p:nvSpPr>
          <p:cNvPr id="8" name="Espace réservé du texte 7"/>
          <p:cNvSpPr>
            <a:spLocks noGrp="1"/>
          </p:cNvSpPr>
          <p:nvPr>
            <p:ph type="body" sz="quarter" idx="13" hasCustomPrompt="1"/>
          </p:nvPr>
        </p:nvSpPr>
        <p:spPr>
          <a:xfrm>
            <a:off x="1890344" y="2731129"/>
            <a:ext cx="8829676" cy="3505200"/>
          </a:xfrm>
        </p:spPr>
        <p:txBody>
          <a:bodyPr tIns="0" bIns="0">
            <a:normAutofit/>
          </a:bodyPr>
          <a:lstStyle>
            <a:lvl1pPr marL="998538" marR="0" indent="-582613" algn="l" defTabSz="914400" rtl="0" eaLnBrk="1" fontAlgn="auto" latinLnBrk="0" hangingPunct="1">
              <a:lnSpc>
                <a:spcPct val="110000"/>
              </a:lnSpc>
              <a:spcBef>
                <a:spcPts val="1350"/>
              </a:spcBef>
              <a:spcAft>
                <a:spcPts val="0"/>
              </a:spcAft>
              <a:buClr>
                <a:schemeClr val="accent2"/>
              </a:buClr>
              <a:buSzPct val="100000"/>
              <a:buFont typeface="Segoe UI" panose="020B0502040204020203" pitchFamily="34" charset="0"/>
              <a:buChar char="―"/>
              <a:tabLst>
                <a:tab pos="8612188" algn="r"/>
              </a:tabLst>
              <a:defRPr sz="2000" b="0"/>
            </a:lvl1pPr>
            <a:lvl2pPr marL="449263" indent="-449263">
              <a:spcBef>
                <a:spcPts val="1200"/>
              </a:spcBef>
              <a:buSzPct val="65000"/>
              <a:buFont typeface="Segoe UI" panose="020B0502040204020203" pitchFamily="34" charset="0"/>
              <a:buChar char="—"/>
              <a:defRPr sz="2400"/>
            </a:lvl2pPr>
            <a:lvl3pPr marL="449263" indent="-449263">
              <a:spcBef>
                <a:spcPts val="1200"/>
              </a:spcBef>
              <a:buSzPct val="65000"/>
              <a:buFont typeface="Segoe UI" panose="020B0502040204020203" pitchFamily="34" charset="0"/>
              <a:buChar char="—"/>
              <a:defRPr sz="2400"/>
            </a:lvl3pPr>
            <a:lvl4pPr marL="449263" indent="-449263">
              <a:spcBef>
                <a:spcPts val="1200"/>
              </a:spcBef>
              <a:buSzPct val="65000"/>
              <a:buFont typeface="Segoe UI" panose="020B0502040204020203" pitchFamily="34" charset="0"/>
              <a:buChar char="—"/>
              <a:defRPr sz="2400"/>
            </a:lvl4pPr>
            <a:lvl5pPr marL="449263" indent="-449263">
              <a:spcBef>
                <a:spcPts val="1200"/>
              </a:spcBef>
              <a:buSzPct val="65000"/>
              <a:buFont typeface="Segoe UI" panose="020B0502040204020203" pitchFamily="34" charset="0"/>
              <a:buChar char="—"/>
              <a:defRPr sz="2400"/>
            </a:lvl5pPr>
          </a:lstStyle>
          <a:p>
            <a:pPr lvl="0"/>
            <a:r>
              <a:rPr lang="en-GB" dirty="0"/>
              <a:t>First chapter</a:t>
            </a:r>
          </a:p>
        </p:txBody>
      </p:sp>
      <p:sp>
        <p:nvSpPr>
          <p:cNvPr id="12" name="Espace réservé du texte 11"/>
          <p:cNvSpPr>
            <a:spLocks noGrp="1"/>
          </p:cNvSpPr>
          <p:nvPr>
            <p:ph type="body" sz="quarter" idx="14" hasCustomPrompt="1"/>
          </p:nvPr>
        </p:nvSpPr>
        <p:spPr>
          <a:xfrm>
            <a:off x="1752233" y="2731128"/>
            <a:ext cx="475192" cy="3473347"/>
          </a:xfrm>
        </p:spPr>
        <p:txBody>
          <a:bodyPr tIns="72000" anchor="t">
            <a:normAutofit/>
          </a:bodyPr>
          <a:lstStyle>
            <a:lvl1pPr marL="0" indent="0" algn="ctr">
              <a:lnSpc>
                <a:spcPct val="110000"/>
              </a:lnSpc>
              <a:spcBef>
                <a:spcPts val="1900"/>
              </a:spcBef>
              <a:buNone/>
              <a:defRPr sz="1600" b="0">
                <a:latin typeface="+mn-lt"/>
              </a:defRPr>
            </a:lvl1pPr>
          </a:lstStyle>
          <a:p>
            <a:pPr lvl="0"/>
            <a:r>
              <a:rPr lang="en-GB"/>
              <a:t>1</a:t>
            </a:r>
            <a:endParaRPr lang="en-GB" dirty="0"/>
          </a:p>
        </p:txBody>
      </p:sp>
      <p:sp>
        <p:nvSpPr>
          <p:cNvPr id="9" name="Rectangle 8"/>
          <p:cNvSpPr/>
          <p:nvPr userDrawn="1"/>
        </p:nvSpPr>
        <p:spPr>
          <a:xfrm>
            <a:off x="12288688" y="35413"/>
            <a:ext cx="2347068" cy="1169551"/>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dirty="0">
                <a:solidFill>
                  <a:srgbClr val="595959"/>
                </a:solidFill>
              </a:rPr>
              <a:t>There are two text areas:</a:t>
            </a:r>
          </a:p>
          <a:p>
            <a:pPr marL="171450" indent="-171450">
              <a:buFont typeface="Arial" panose="020B0604020202020204" pitchFamily="34" charset="0"/>
              <a:buChar char="•"/>
            </a:pPr>
            <a:r>
              <a:rPr lang="en-GB" sz="1000" dirty="0">
                <a:solidFill>
                  <a:srgbClr val="595959"/>
                </a:solidFill>
              </a:rPr>
              <a:t>The 1</a:t>
            </a:r>
            <a:r>
              <a:rPr lang="en-GB" sz="1000" baseline="30000" dirty="0">
                <a:solidFill>
                  <a:srgbClr val="595959"/>
                </a:solidFill>
              </a:rPr>
              <a:t>st</a:t>
            </a:r>
            <a:r>
              <a:rPr lang="en-GB" sz="1000" dirty="0">
                <a:solidFill>
                  <a:srgbClr val="595959"/>
                </a:solidFill>
              </a:rPr>
              <a:t> one is for the number of chapter. Click on “enter” between each number</a:t>
            </a:r>
          </a:p>
          <a:p>
            <a:pPr marL="171450" indent="-171450">
              <a:buFont typeface="Arial" panose="020B0604020202020204" pitchFamily="34" charset="0"/>
              <a:buChar char="•"/>
            </a:pPr>
            <a:r>
              <a:rPr lang="en-GB" sz="1000" dirty="0">
                <a:solidFill>
                  <a:srgbClr val="595959"/>
                </a:solidFill>
              </a:rPr>
              <a:t>The 2</a:t>
            </a:r>
            <a:r>
              <a:rPr lang="en-GB" sz="1000" baseline="30000" dirty="0">
                <a:solidFill>
                  <a:srgbClr val="595959"/>
                </a:solidFill>
              </a:rPr>
              <a:t>nd</a:t>
            </a:r>
            <a:r>
              <a:rPr lang="en-GB" sz="1000" dirty="0">
                <a:solidFill>
                  <a:srgbClr val="595959"/>
                </a:solidFill>
              </a:rPr>
              <a:t> one is for the name of chapter. Click “enter” between each text</a:t>
            </a:r>
          </a:p>
        </p:txBody>
      </p:sp>
      <p:sp>
        <p:nvSpPr>
          <p:cNvPr id="10" name="Rectangle 9"/>
          <p:cNvSpPr/>
          <p:nvPr userDrawn="1"/>
        </p:nvSpPr>
        <p:spPr>
          <a:xfrm>
            <a:off x="12288687" y="1465398"/>
            <a:ext cx="2347069" cy="4401205"/>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b="1" dirty="0">
                <a:solidFill>
                  <a:schemeClr val="tx1">
                    <a:lumMod val="85000"/>
                    <a:lumOff val="15000"/>
                  </a:schemeClr>
                </a:solidFill>
              </a:rPr>
              <a:t>To create your chapter slides you have different possibilities: </a:t>
            </a:r>
          </a:p>
          <a:p>
            <a:endParaRPr lang="en-GB" sz="1000" dirty="0">
              <a:solidFill>
                <a:schemeClr val="tx1">
                  <a:lumMod val="85000"/>
                  <a:lumOff val="15000"/>
                </a:schemeClr>
              </a:solidFill>
            </a:endParaRPr>
          </a:p>
          <a:p>
            <a:r>
              <a:rPr lang="en-GB" sz="1000" dirty="0">
                <a:solidFill>
                  <a:schemeClr val="tx1">
                    <a:lumMod val="85000"/>
                    <a:lumOff val="15000"/>
                  </a:schemeClr>
                </a:solidFill>
              </a:rPr>
              <a:t>Select “VIEW” &gt; “MACRO” </a:t>
            </a:r>
          </a:p>
          <a:p>
            <a:pPr marL="228600" indent="-228600">
              <a:buFont typeface="+mj-lt"/>
              <a:buAutoNum type="arabicPeriod"/>
            </a:pPr>
            <a:r>
              <a:rPr lang="en-GB" sz="1000" b="1" dirty="0">
                <a:solidFill>
                  <a:schemeClr val="tx1">
                    <a:lumMod val="85000"/>
                    <a:lumOff val="15000"/>
                  </a:schemeClr>
                </a:solidFill>
              </a:rPr>
              <a:t>If you want to create all your chapter slides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CreateAllChapterTitleSlides</a:t>
            </a:r>
            <a:r>
              <a:rPr lang="en-GB" sz="1000" dirty="0">
                <a:solidFill>
                  <a:schemeClr val="tx1">
                    <a:lumMod val="85000"/>
                    <a:lumOff val="15000"/>
                  </a:schemeClr>
                </a:solidFill>
              </a:rPr>
              <a:t>” &gt; ENTER number of Chapter Slides needed &gt; RUN</a:t>
            </a:r>
          </a:p>
          <a:p>
            <a:pPr marL="228600" indent="-228600">
              <a:buFont typeface="+mj-lt"/>
              <a:buAutoNum type="arabicPeriod"/>
            </a:pPr>
            <a:r>
              <a:rPr lang="en-GB" sz="1000" b="1" dirty="0">
                <a:solidFill>
                  <a:schemeClr val="tx1">
                    <a:lumMod val="85000"/>
                    <a:lumOff val="15000"/>
                  </a:schemeClr>
                </a:solidFill>
              </a:rPr>
              <a:t>if you want to create one chapter slide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CreateSingleChapterTitleSlide</a:t>
            </a:r>
            <a:r>
              <a:rPr lang="en-GB" sz="1000" dirty="0">
                <a:solidFill>
                  <a:schemeClr val="tx1">
                    <a:lumMod val="85000"/>
                    <a:lumOff val="15000"/>
                  </a:schemeClr>
                </a:solidFill>
              </a:rPr>
              <a:t>” &gt; Choose the Chapter Slide number and the total number of chapter slides &gt; RUN</a:t>
            </a:r>
          </a:p>
          <a:p>
            <a:pPr marL="228600" indent="-228600">
              <a:buFont typeface="+mj-lt"/>
              <a:buAutoNum type="arabicPeriod"/>
            </a:pPr>
            <a:r>
              <a:rPr lang="en-GB" sz="1000" b="1" dirty="0">
                <a:solidFill>
                  <a:schemeClr val="tx1">
                    <a:lumMod val="85000"/>
                    <a:lumOff val="15000"/>
                  </a:schemeClr>
                </a:solidFill>
              </a:rPr>
              <a:t>If you want to create all your chapter slides by copy / paste your agenda content </a:t>
            </a:r>
            <a:r>
              <a:rPr lang="en-GB" sz="1000" dirty="0">
                <a:solidFill>
                  <a:schemeClr val="tx1">
                    <a:lumMod val="85000"/>
                    <a:lumOff val="15000"/>
                  </a:schemeClr>
                </a:solidFill>
              </a:rPr>
              <a:t>&gt; Copy your Agenda Content &gt; Select “</a:t>
            </a:r>
            <a:r>
              <a:rPr lang="en-GB" sz="1000" dirty="0" err="1">
                <a:solidFill>
                  <a:schemeClr val="tx1">
                    <a:lumMod val="85000"/>
                    <a:lumOff val="15000"/>
                  </a:schemeClr>
                </a:solidFill>
              </a:rPr>
              <a:t>CreateChapterTitleSlidesFromClipboard</a:t>
            </a:r>
            <a:r>
              <a:rPr lang="en-GB" sz="1000" dirty="0">
                <a:solidFill>
                  <a:schemeClr val="tx1">
                    <a:lumMod val="85000"/>
                    <a:lumOff val="15000"/>
                  </a:schemeClr>
                </a:solidFill>
              </a:rPr>
              <a:t>” &gt; RUN</a:t>
            </a:r>
          </a:p>
          <a:p>
            <a:pPr marL="228600" indent="-228600">
              <a:buFont typeface="+mj-lt"/>
              <a:buAutoNum type="arabicPeriod"/>
            </a:pPr>
            <a:endParaRPr lang="en-GB" sz="1000" dirty="0">
              <a:solidFill>
                <a:schemeClr val="tx1">
                  <a:lumMod val="85000"/>
                  <a:lumOff val="15000"/>
                </a:schemeClr>
              </a:solidFill>
            </a:endParaRPr>
          </a:p>
          <a:p>
            <a:pPr marL="0" indent="0">
              <a:buFont typeface="+mj-lt"/>
              <a:buNone/>
            </a:pPr>
            <a:r>
              <a:rPr lang="en-GB" sz="1000" b="1" dirty="0">
                <a:solidFill>
                  <a:schemeClr val="tx1">
                    <a:lumMod val="85000"/>
                    <a:lumOff val="15000"/>
                  </a:schemeClr>
                </a:solidFill>
              </a:rPr>
              <a:t>To create your Summary/Agenda based on existing chapter slides</a:t>
            </a:r>
          </a:p>
          <a:p>
            <a:pPr marL="228600" indent="-228600">
              <a:buFont typeface="+mj-lt"/>
              <a:buAutoNum type="arabicPeriod"/>
            </a:pPr>
            <a:r>
              <a:rPr lang="en-GB" sz="1000" dirty="0">
                <a:solidFill>
                  <a:schemeClr val="tx1">
                    <a:lumMod val="85000"/>
                    <a:lumOff val="15000"/>
                  </a:schemeClr>
                </a:solidFill>
              </a:rPr>
              <a:t>“VIEW” &gt; “MACRO” &gt; Select</a:t>
            </a:r>
            <a:r>
              <a:rPr lang="en-GB" sz="1000" baseline="0" dirty="0">
                <a:solidFill>
                  <a:schemeClr val="tx1">
                    <a:lumMod val="85000"/>
                    <a:lumOff val="15000"/>
                  </a:schemeClr>
                </a:solidFill>
              </a:rPr>
              <a:t> “</a:t>
            </a:r>
            <a:r>
              <a:rPr lang="en-GB" sz="1000" baseline="0" dirty="0" err="1">
                <a:solidFill>
                  <a:schemeClr val="tx1">
                    <a:lumMod val="85000"/>
                    <a:lumOff val="15000"/>
                  </a:schemeClr>
                </a:solidFill>
              </a:rPr>
              <a:t>CreateSummary</a:t>
            </a:r>
            <a:r>
              <a:rPr lang="en-GB" sz="1000" baseline="0" dirty="0">
                <a:solidFill>
                  <a:schemeClr val="tx1">
                    <a:lumMod val="85000"/>
                    <a:lumOff val="15000"/>
                  </a:schemeClr>
                </a:solidFill>
              </a:rPr>
              <a:t>” &gt; RUN </a:t>
            </a:r>
            <a:r>
              <a:rPr lang="en-GB" sz="1000" baseline="0" dirty="0">
                <a:solidFill>
                  <a:schemeClr val="tx1">
                    <a:lumMod val="85000"/>
                    <a:lumOff val="15000"/>
                  </a:schemeClr>
                </a:solidFill>
                <a:sym typeface="Wingdings" panose="05000000000000000000" pitchFamily="2" charset="2"/>
              </a:rPr>
              <a:t> it is not necessary to choose an option in the popup.</a:t>
            </a:r>
            <a:endParaRPr lang="en-GB" sz="1000" dirty="0">
              <a:solidFill>
                <a:schemeClr val="tx1">
                  <a:lumMod val="85000"/>
                  <a:lumOff val="15000"/>
                </a:schemeClr>
              </a:solidFill>
            </a:endParaRPr>
          </a:p>
        </p:txBody>
      </p:sp>
      <p:pic>
        <p:nvPicPr>
          <p:cNvPr id="14" name="Picture 13">
            <a:extLst>
              <a:ext uri="{FF2B5EF4-FFF2-40B4-BE49-F238E27FC236}">
                <a16:creationId xmlns:a16="http://schemas.microsoft.com/office/drawing/2014/main" id="{171A81B0-3BC7-455F-8967-F3A4321BADA8}"/>
              </a:ext>
            </a:extLst>
          </p:cNvPr>
          <p:cNvPicPr>
            <a:picLocks noChangeAspect="1"/>
          </p:cNvPicPr>
          <p:nvPr userDrawn="1"/>
        </p:nvPicPr>
        <p:blipFill>
          <a:blip r:embed="rId4"/>
          <a:stretch>
            <a:fillRect/>
          </a:stretch>
        </p:blipFill>
        <p:spPr>
          <a:xfrm>
            <a:off x="623392" y="6453336"/>
            <a:ext cx="1296144" cy="314908"/>
          </a:xfrm>
          <a:prstGeom prst="rect">
            <a:avLst/>
          </a:prstGeom>
        </p:spPr>
      </p:pic>
    </p:spTree>
    <p:extLst>
      <p:ext uri="{BB962C8B-B14F-4D97-AF65-F5344CB8AC3E}">
        <p14:creationId xmlns:p14="http://schemas.microsoft.com/office/powerpoint/2010/main" val="425566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tle and Contents (3 COLUMNS)">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0" name="Rectangle 19"/>
          <p:cNvSpPr>
            <a:spLocks/>
          </p:cNvSpPr>
          <p:nvPr userDrawn="1"/>
        </p:nvSpPr>
        <p:spPr>
          <a:xfrm>
            <a:off x="567266" y="1619249"/>
            <a:ext cx="3451661" cy="288147"/>
          </a:xfrm>
          <a:prstGeom prst="rect">
            <a:avLst/>
          </a:prstGeom>
        </p:spPr>
        <p:txBody>
          <a:bodyPr vert="horz" wrap="square" lIns="0" tIns="36000" rIns="0" bIns="36000" rtlCol="0" anchor="t" anchorCtr="0">
            <a:spAutoFit/>
          </a:bodyPr>
          <a:lstStyle/>
          <a:p>
            <a:pPr lvl="0" indent="144000" algn="just">
              <a:lnSpc>
                <a:spcPct val="100000"/>
              </a:lnSpc>
              <a:spcBef>
                <a:spcPts val="600"/>
              </a:spcBef>
              <a:buClr>
                <a:schemeClr val="tx2"/>
              </a:buClr>
              <a:buSzPct val="120000"/>
              <a:buFont typeface="Segoe UI" panose="020B0502040204020203" pitchFamily="34" charset="0"/>
              <a:buChar char="–"/>
            </a:pPr>
            <a:endParaRPr lang="en-GB" sz="1400" b="0" dirty="0">
              <a:solidFill>
                <a:schemeClr val="accent2"/>
              </a:solidFill>
            </a:endParaRPr>
          </a:p>
        </p:txBody>
      </p:sp>
      <p:sp>
        <p:nvSpPr>
          <p:cNvPr id="24" name="Text Placeholder 23"/>
          <p:cNvSpPr>
            <a:spLocks noGrp="1"/>
          </p:cNvSpPr>
          <p:nvPr>
            <p:ph type="body" sz="quarter" idx="12"/>
          </p:nvPr>
        </p:nvSpPr>
        <p:spPr>
          <a:xfrm>
            <a:off x="567266"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8" name="Text Placeholder 27"/>
          <p:cNvSpPr>
            <a:spLocks noGrp="1"/>
          </p:cNvSpPr>
          <p:nvPr>
            <p:ph type="body" sz="quarter" idx="16"/>
          </p:nvPr>
        </p:nvSpPr>
        <p:spPr>
          <a:xfrm>
            <a:off x="8168941"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6" name="Text Placeholder 25"/>
          <p:cNvSpPr>
            <a:spLocks noGrp="1"/>
          </p:cNvSpPr>
          <p:nvPr>
            <p:ph type="body" sz="quarter" idx="15"/>
          </p:nvPr>
        </p:nvSpPr>
        <p:spPr>
          <a:xfrm>
            <a:off x="4373184" y="1294638"/>
            <a:ext cx="3451661" cy="313932"/>
          </a:xfrm>
          <a:custGeom>
            <a:avLst/>
            <a:gdLst>
              <a:gd name="connsiteX0" fmla="*/ 0 w 3451663"/>
              <a:gd name="connsiteY0" fmla="*/ 0 h 1460500"/>
              <a:gd name="connsiteX1" fmla="*/ 3451663 w 3451663"/>
              <a:gd name="connsiteY1" fmla="*/ 0 h 1460500"/>
              <a:gd name="connsiteX2" fmla="*/ 3451663 w 3451663"/>
              <a:gd name="connsiteY2" fmla="*/ 1460500 h 1460500"/>
              <a:gd name="connsiteX3" fmla="*/ 1813612 w 3451663"/>
              <a:gd name="connsiteY3" fmla="*/ 1460500 h 1460500"/>
              <a:gd name="connsiteX4" fmla="*/ 1725831 w 3451663"/>
              <a:gd name="connsiteY4" fmla="*/ 1372720 h 1460500"/>
              <a:gd name="connsiteX5" fmla="*/ 1638051 w 3451663"/>
              <a:gd name="connsiteY5" fmla="*/ 1460500 h 1460500"/>
              <a:gd name="connsiteX6" fmla="*/ 0 w 3451663"/>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1663" h="1460500">
                <a:moveTo>
                  <a:pt x="0" y="0"/>
                </a:moveTo>
                <a:lnTo>
                  <a:pt x="3451663" y="0"/>
                </a:lnTo>
                <a:lnTo>
                  <a:pt x="3451663" y="1460500"/>
                </a:lnTo>
                <a:lnTo>
                  <a:pt x="1813612" y="1460500"/>
                </a:lnTo>
                <a:lnTo>
                  <a:pt x="1725831" y="1372720"/>
                </a:lnTo>
                <a:lnTo>
                  <a:pt x="1638051"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14"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33" name="Espace réservé du contenu 2"/>
          <p:cNvSpPr>
            <a:spLocks noGrp="1"/>
          </p:cNvSpPr>
          <p:nvPr>
            <p:ph idx="22" hasCustomPrompt="1"/>
          </p:nvPr>
        </p:nvSpPr>
        <p:spPr>
          <a:xfrm>
            <a:off x="4376018" y="1751383"/>
            <a:ext cx="3443893"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34" name="Espace réservé du contenu 2"/>
          <p:cNvSpPr>
            <a:spLocks noGrp="1"/>
          </p:cNvSpPr>
          <p:nvPr>
            <p:ph idx="23" hasCustomPrompt="1"/>
          </p:nvPr>
        </p:nvSpPr>
        <p:spPr>
          <a:xfrm>
            <a:off x="8203068" y="1751383"/>
            <a:ext cx="3417534"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24" hasCustomPrompt="1"/>
          </p:nvPr>
        </p:nvSpPr>
        <p:spPr>
          <a:xfrm>
            <a:off x="580261" y="1762780"/>
            <a:ext cx="3438665" cy="980644"/>
          </a:xfrm>
        </p:spPr>
        <p:txBody>
          <a:bodyPr vert="horz" wrap="square" lIns="0" tIns="36000" rIns="0" bIns="36000" rtlCol="0" anchor="t" anchorCtr="0">
            <a:spAutoFit/>
          </a:bodyPr>
          <a:lstStyle>
            <a:lvl1pPr algn="l">
              <a:defRPr lang="fr-FR" sz="1800" dirty="0"/>
            </a:lvl1pPr>
            <a:lvl2pPr algn="l">
              <a:defRPr lang="fr-FR" sz="1400" baseline="0" dirty="0"/>
            </a:lvl2pPr>
            <a:lvl3pPr algn="l">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17" name="Espace réservé du pied de page 3">
            <a:extLst>
              <a:ext uri="{FF2B5EF4-FFF2-40B4-BE49-F238E27FC236}">
                <a16:creationId xmlns:a16="http://schemas.microsoft.com/office/drawing/2014/main" id="{F45B891B-791E-4F0C-A66E-602214B7F463}"/>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27" name="Espace réservé du numéro de diapositive 4">
            <a:extLst>
              <a:ext uri="{FF2B5EF4-FFF2-40B4-BE49-F238E27FC236}">
                <a16:creationId xmlns:a16="http://schemas.microsoft.com/office/drawing/2014/main" id="{8EBE7EF9-9BB0-4038-A77C-A7571A30784E}"/>
              </a:ext>
            </a:extLst>
          </p:cNvPr>
          <p:cNvSpPr>
            <a:spLocks noGrp="1"/>
          </p:cNvSpPr>
          <p:nvPr>
            <p:ph type="sldNum" sz="quarter" idx="25"/>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739283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s (2 COLUMNS)">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en-GB" dirty="0"/>
          </a:p>
        </p:txBody>
      </p:sp>
      <p:sp>
        <p:nvSpPr>
          <p:cNvPr id="24" name="Text Placeholder 23"/>
          <p:cNvSpPr>
            <a:spLocks noGrp="1"/>
          </p:cNvSpPr>
          <p:nvPr>
            <p:ph type="body" sz="quarter" idx="15"/>
          </p:nvPr>
        </p:nvSpPr>
        <p:spPr>
          <a:xfrm>
            <a:off x="6271001" y="1294638"/>
            <a:ext cx="5353200" cy="313932"/>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28" name="Text Placeholder 27"/>
          <p:cNvSpPr>
            <a:spLocks noGrp="1"/>
          </p:cNvSpPr>
          <p:nvPr>
            <p:ph type="body" sz="quarter" idx="16"/>
          </p:nvPr>
        </p:nvSpPr>
        <p:spPr>
          <a:xfrm>
            <a:off x="569277" y="1294638"/>
            <a:ext cx="5353200" cy="313932"/>
          </a:xfrm>
          <a:custGeom>
            <a:avLst/>
            <a:gdLst>
              <a:gd name="connsiteX0" fmla="*/ 0 w 5328804"/>
              <a:gd name="connsiteY0" fmla="*/ 0 h 1460500"/>
              <a:gd name="connsiteX1" fmla="*/ 5328804 w 5328804"/>
              <a:gd name="connsiteY1" fmla="*/ 0 h 1460500"/>
              <a:gd name="connsiteX2" fmla="*/ 5328804 w 5328804"/>
              <a:gd name="connsiteY2" fmla="*/ 1460500 h 1460500"/>
              <a:gd name="connsiteX3" fmla="*/ 2742655 w 5328804"/>
              <a:gd name="connsiteY3" fmla="*/ 1460500 h 1460500"/>
              <a:gd name="connsiteX4" fmla="*/ 2664402 w 5328804"/>
              <a:gd name="connsiteY4" fmla="*/ 1382248 h 1460500"/>
              <a:gd name="connsiteX5" fmla="*/ 2586150 w 5328804"/>
              <a:gd name="connsiteY5" fmla="*/ 1460500 h 1460500"/>
              <a:gd name="connsiteX6" fmla="*/ 0 w 5328804"/>
              <a:gd name="connsiteY6" fmla="*/ 1460500 h 146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8804" h="1460500">
                <a:moveTo>
                  <a:pt x="0" y="0"/>
                </a:moveTo>
                <a:lnTo>
                  <a:pt x="5328804" y="0"/>
                </a:lnTo>
                <a:lnTo>
                  <a:pt x="5328804" y="1460500"/>
                </a:lnTo>
                <a:lnTo>
                  <a:pt x="2742655" y="1460500"/>
                </a:lnTo>
                <a:lnTo>
                  <a:pt x="2664402" y="1382248"/>
                </a:lnTo>
                <a:lnTo>
                  <a:pt x="2586150" y="1460500"/>
                </a:lnTo>
                <a:lnTo>
                  <a:pt x="0" y="1460500"/>
                </a:lnTo>
                <a:close/>
              </a:path>
            </a:pathLst>
          </a:custGeom>
        </p:spPr>
        <p:txBody>
          <a:bodyPr vert="horz" wrap="square" lIns="0" tIns="45720" rIns="91440" bIns="45720" rtlCol="0" anchor="ctr">
            <a:spAutoFit/>
          </a:bodyPr>
          <a:lstStyle>
            <a:lvl1pPr>
              <a:defRPr lang="en-US" sz="1600" b="1" baseline="0" smtClean="0">
                <a:solidFill>
                  <a:schemeClr val="accent2"/>
                </a:solidFill>
              </a:defRPr>
            </a:lvl1pPr>
          </a:lstStyle>
          <a:p>
            <a:pPr marL="0" lvl="0" indent="0">
              <a:spcBef>
                <a:spcPts val="3000"/>
              </a:spcBef>
              <a:buNone/>
            </a:pPr>
            <a:r>
              <a:rPr lang="en-US"/>
              <a:t>Edit Master text styles</a:t>
            </a:r>
          </a:p>
        </p:txBody>
      </p:sp>
      <p:sp>
        <p:nvSpPr>
          <p:cNvPr id="11"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21" name="Espace réservé du contenu 2"/>
          <p:cNvSpPr>
            <a:spLocks noGrp="1"/>
          </p:cNvSpPr>
          <p:nvPr>
            <p:ph idx="1" hasCustomPrompt="1"/>
          </p:nvPr>
        </p:nvSpPr>
        <p:spPr>
          <a:xfrm>
            <a:off x="577261" y="1762780"/>
            <a:ext cx="5345215" cy="980644"/>
          </a:xfrm>
        </p:spPr>
        <p:txBody>
          <a:bodyPr vert="horz" wrap="square" lIns="0" tIns="36000" rIns="0" bIns="36000" rtlCol="0" anchor="t" anchorCtr="0">
            <a:spAutoFit/>
          </a:bodyPr>
          <a:lstStyle>
            <a:lvl1pPr>
              <a:defRPr lang="fr-FR" sz="1800" dirty="0"/>
            </a:lvl1pPr>
            <a:lvl2pPr>
              <a:defRPr lang="fr-FR" sz="1400" baseline="0" dirty="0"/>
            </a:lvl2pPr>
            <a:lvl3pP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25" name="Espace réservé du contenu 2"/>
          <p:cNvSpPr>
            <a:spLocks noGrp="1"/>
          </p:cNvSpPr>
          <p:nvPr>
            <p:ph idx="17" hasCustomPrompt="1"/>
          </p:nvPr>
        </p:nvSpPr>
        <p:spPr>
          <a:xfrm>
            <a:off x="6289557" y="1762780"/>
            <a:ext cx="5334643" cy="980644"/>
          </a:xfrm>
        </p:spPr>
        <p:txBody>
          <a:bodyPr vert="horz" wrap="square" lIns="0" tIns="36000" rIns="0" bIns="36000" rtlCol="0" anchor="t" anchorCtr="0">
            <a:spAutoFit/>
          </a:bodyPr>
          <a:lstStyle>
            <a:lvl1pPr>
              <a:defRPr lang="fr-FR" sz="1800" dirty="0"/>
            </a:lvl1pPr>
            <a:lvl2pPr>
              <a:defRPr lang="fr-FR" sz="1400" baseline="0" dirty="0"/>
            </a:lvl2pPr>
            <a:lvl3pPr>
              <a:buFont typeface="Symbol" panose="05050102010706020507" pitchFamily="18" charset="2"/>
              <a:buChar char="-"/>
              <a:defRPr lang="fr-FR" sz="1200" dirty="0"/>
            </a:lvl3pPr>
          </a:lstStyle>
          <a:p>
            <a:pPr marL="266700" lvl="0" indent="-266700" algn="just">
              <a:lnSpc>
                <a:spcPct val="100000"/>
              </a:lnSpc>
              <a:spcBef>
                <a:spcPts val="600"/>
              </a:spcBef>
            </a:pPr>
            <a:r>
              <a:rPr lang="fr-FR" dirty="0"/>
              <a:t>Insert </a:t>
            </a:r>
            <a:r>
              <a:rPr lang="fr-FR" dirty="0" err="1"/>
              <a:t>your</a:t>
            </a:r>
            <a:r>
              <a:rPr lang="fr-FR" dirty="0"/>
              <a:t> content </a:t>
            </a:r>
            <a:r>
              <a:rPr lang="fr-FR" dirty="0" err="1"/>
              <a:t>level</a:t>
            </a:r>
            <a:r>
              <a:rPr lang="fr-FR" dirty="0"/>
              <a:t> 1 </a:t>
            </a:r>
          </a:p>
          <a:p>
            <a:pPr marL="449263" lvl="1" indent="-182563" algn="just">
              <a:lnSpc>
                <a:spcPct val="100000"/>
              </a:lnSpc>
            </a:pPr>
            <a:r>
              <a:rPr lang="fr-FR" dirty="0"/>
              <a:t>Insert </a:t>
            </a:r>
            <a:r>
              <a:rPr lang="fr-FR" dirty="0" err="1"/>
              <a:t>your</a:t>
            </a:r>
            <a:r>
              <a:rPr lang="fr-FR" dirty="0"/>
              <a:t> content </a:t>
            </a:r>
            <a:r>
              <a:rPr lang="fr-FR" dirty="0" err="1"/>
              <a:t>level</a:t>
            </a:r>
            <a:r>
              <a:rPr lang="fr-FR" dirty="0"/>
              <a:t> 2 </a:t>
            </a:r>
          </a:p>
          <a:p>
            <a:pPr marL="630238" lvl="2" indent="-180975" algn="just">
              <a:lnSpc>
                <a:spcPct val="100000"/>
              </a:lnSpc>
              <a:buClr>
                <a:srgbClr val="C4C8CB"/>
              </a:buClr>
              <a:buFont typeface="Segoe UI" panose="020B0502040204020203" pitchFamily="34" charset="0"/>
              <a:buChar char="–"/>
            </a:pPr>
            <a:r>
              <a:rPr lang="fr-FR" dirty="0"/>
              <a:t>Insert </a:t>
            </a:r>
            <a:r>
              <a:rPr lang="fr-FR" dirty="0" err="1"/>
              <a:t>your</a:t>
            </a:r>
            <a:r>
              <a:rPr lang="fr-FR" dirty="0"/>
              <a:t> content </a:t>
            </a:r>
            <a:r>
              <a:rPr lang="fr-FR" dirty="0" err="1"/>
              <a:t>level</a:t>
            </a:r>
            <a:r>
              <a:rPr lang="fr-FR" dirty="0"/>
              <a:t> 3 </a:t>
            </a:r>
          </a:p>
        </p:txBody>
      </p:sp>
      <p:sp>
        <p:nvSpPr>
          <p:cNvPr id="14" name="Espace réservé du pied de page 3">
            <a:extLst>
              <a:ext uri="{FF2B5EF4-FFF2-40B4-BE49-F238E27FC236}">
                <a16:creationId xmlns:a16="http://schemas.microsoft.com/office/drawing/2014/main" id="{555C24C4-81C7-4DEB-8493-0A608729CA19}"/>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20" name="Espace réservé du numéro de diapositive 4">
            <a:extLst>
              <a:ext uri="{FF2B5EF4-FFF2-40B4-BE49-F238E27FC236}">
                <a16:creationId xmlns:a16="http://schemas.microsoft.com/office/drawing/2014/main" id="{65D80504-8E91-457F-BE85-62BB5EBC0227}"/>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35516117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H"/>
          </a:p>
        </p:txBody>
      </p:sp>
      <p:sp>
        <p:nvSpPr>
          <p:cNvPr id="6" name="Espace réservé du texte 2"/>
          <p:cNvSpPr>
            <a:spLocks noGrp="1"/>
          </p:cNvSpPr>
          <p:nvPr>
            <p:ph idx="1"/>
          </p:nvPr>
        </p:nvSpPr>
        <p:spPr>
          <a:xfrm>
            <a:off x="567267" y="1844824"/>
            <a:ext cx="11057467" cy="1098762"/>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stStyle>
          <a:p>
            <a:pPr lvl="0"/>
            <a:r>
              <a:rPr lang="en-US"/>
              <a:t>Edit Master text styles</a:t>
            </a:r>
          </a:p>
          <a:p>
            <a:pPr lvl="1"/>
            <a:r>
              <a:rPr lang="en-US"/>
              <a:t>Second level</a:t>
            </a:r>
          </a:p>
          <a:p>
            <a:pPr lvl="2"/>
            <a:r>
              <a:rPr lang="en-US"/>
              <a:t>Third level</a:t>
            </a:r>
          </a:p>
        </p:txBody>
      </p:sp>
      <p:sp>
        <p:nvSpPr>
          <p:cNvPr id="7" name="Espace réservé du pied de page 3">
            <a:extLst>
              <a:ext uri="{FF2B5EF4-FFF2-40B4-BE49-F238E27FC236}">
                <a16:creationId xmlns:a16="http://schemas.microsoft.com/office/drawing/2014/main" id="{1D1C224E-057C-47EA-9AAA-F3A6E9ED85EC}"/>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8" name="Espace réservé du numéro de diapositive 4">
            <a:extLst>
              <a:ext uri="{FF2B5EF4-FFF2-40B4-BE49-F238E27FC236}">
                <a16:creationId xmlns:a16="http://schemas.microsoft.com/office/drawing/2014/main" id="{58369642-EDDF-4D46-BB0C-775EED1BB143}"/>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2888610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6" name="Espace réservé du pied de page 3">
            <a:extLst>
              <a:ext uri="{FF2B5EF4-FFF2-40B4-BE49-F238E27FC236}">
                <a16:creationId xmlns:a16="http://schemas.microsoft.com/office/drawing/2014/main" id="{09A2701D-2C60-4365-ADF6-96250D95E29B}"/>
              </a:ext>
            </a:extLst>
          </p:cNvPr>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7" name="Espace réservé du numéro de diapositive 4">
            <a:extLst>
              <a:ext uri="{FF2B5EF4-FFF2-40B4-BE49-F238E27FC236}">
                <a16:creationId xmlns:a16="http://schemas.microsoft.com/office/drawing/2014/main" id="{510C98EF-C020-411D-8224-A4E871FFA42A}"/>
              </a:ext>
            </a:extLst>
          </p:cNvPr>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dirty="0"/>
          </a:p>
        </p:txBody>
      </p:sp>
    </p:spTree>
    <p:extLst>
      <p:ext uri="{BB962C8B-B14F-4D97-AF65-F5344CB8AC3E}">
        <p14:creationId xmlns:p14="http://schemas.microsoft.com/office/powerpoint/2010/main" val="4212172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hapter Slide (for use with macros)">
    <p:bg>
      <p:bgPr>
        <a:solidFill>
          <a:schemeClr val="tx2"/>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838200" y="2002632"/>
            <a:ext cx="10515600" cy="2852737"/>
          </a:xfrm>
        </p:spPr>
        <p:txBody>
          <a:bodyPr anchor="ctr">
            <a:normAutofit/>
          </a:bodyPr>
          <a:lstStyle>
            <a:lvl1pPr>
              <a:defRPr sz="4200" b="1">
                <a:solidFill>
                  <a:schemeClr val="bg1"/>
                </a:solidFill>
                <a:latin typeface="+mn-lt"/>
              </a:defRPr>
            </a:lvl1pPr>
          </a:lstStyle>
          <a:p>
            <a:r>
              <a:rPr lang="en-US"/>
              <a:t>Click to edit Master title style</a:t>
            </a:r>
            <a:endParaRPr lang="fr-FR" dirty="0"/>
          </a:p>
        </p:txBody>
      </p:sp>
      <p:sp>
        <p:nvSpPr>
          <p:cNvPr id="5" name="Rectangle 4"/>
          <p:cNvSpPr/>
          <p:nvPr userDrawn="1"/>
        </p:nvSpPr>
        <p:spPr>
          <a:xfrm>
            <a:off x="12288687" y="1465398"/>
            <a:ext cx="2347069" cy="4401205"/>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lstStyle/>
          <a:p>
            <a:r>
              <a:rPr lang="en-GB" sz="1000" b="1" dirty="0">
                <a:solidFill>
                  <a:schemeClr val="tx1">
                    <a:lumMod val="85000"/>
                    <a:lumOff val="15000"/>
                  </a:schemeClr>
                </a:solidFill>
              </a:rPr>
              <a:t>To create your chapter slides you have different possibilities: </a:t>
            </a:r>
          </a:p>
          <a:p>
            <a:endParaRPr lang="en-GB" sz="1000" dirty="0">
              <a:solidFill>
                <a:schemeClr val="tx1">
                  <a:lumMod val="85000"/>
                  <a:lumOff val="15000"/>
                </a:schemeClr>
              </a:solidFill>
            </a:endParaRPr>
          </a:p>
          <a:p>
            <a:r>
              <a:rPr lang="en-GB" sz="1000" dirty="0">
                <a:solidFill>
                  <a:schemeClr val="tx1">
                    <a:lumMod val="85000"/>
                    <a:lumOff val="15000"/>
                  </a:schemeClr>
                </a:solidFill>
              </a:rPr>
              <a:t>Select “VIEW” &gt; “MACRO” </a:t>
            </a:r>
          </a:p>
          <a:p>
            <a:pPr marL="228600" indent="-228600">
              <a:buFont typeface="+mj-lt"/>
              <a:buAutoNum type="arabicPeriod"/>
            </a:pPr>
            <a:r>
              <a:rPr lang="en-GB" sz="1000" b="1" dirty="0">
                <a:solidFill>
                  <a:schemeClr val="tx1">
                    <a:lumMod val="85000"/>
                    <a:lumOff val="15000"/>
                  </a:schemeClr>
                </a:solidFill>
              </a:rPr>
              <a:t>If you want to create all your chapter slides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CreateAllChapterTitleSlides</a:t>
            </a:r>
            <a:r>
              <a:rPr lang="en-GB" sz="1000" dirty="0">
                <a:solidFill>
                  <a:schemeClr val="tx1">
                    <a:lumMod val="85000"/>
                    <a:lumOff val="15000"/>
                  </a:schemeClr>
                </a:solidFill>
              </a:rPr>
              <a:t>” &gt; ENTER number of Chapter Slides needed &gt; RUN</a:t>
            </a:r>
          </a:p>
          <a:p>
            <a:pPr marL="228600" indent="-228600">
              <a:buFont typeface="+mj-lt"/>
              <a:buAutoNum type="arabicPeriod"/>
            </a:pPr>
            <a:r>
              <a:rPr lang="en-GB" sz="1000" b="1" dirty="0">
                <a:solidFill>
                  <a:schemeClr val="tx1">
                    <a:lumMod val="85000"/>
                    <a:lumOff val="15000"/>
                  </a:schemeClr>
                </a:solidFill>
              </a:rPr>
              <a:t>if you want to create one chapter slide </a:t>
            </a:r>
            <a:r>
              <a:rPr lang="en-GB" sz="1000" dirty="0">
                <a:solidFill>
                  <a:schemeClr val="tx1">
                    <a:lumMod val="85000"/>
                    <a:lumOff val="15000"/>
                  </a:schemeClr>
                </a:solidFill>
              </a:rPr>
              <a:t>&gt; Select “</a:t>
            </a:r>
            <a:r>
              <a:rPr lang="en-GB" sz="1000" dirty="0" err="1">
                <a:solidFill>
                  <a:schemeClr val="tx1">
                    <a:lumMod val="85000"/>
                    <a:lumOff val="15000"/>
                  </a:schemeClr>
                </a:solidFill>
              </a:rPr>
              <a:t>CreateSingleChapterTitleSlide</a:t>
            </a:r>
            <a:r>
              <a:rPr lang="en-GB" sz="1000" dirty="0">
                <a:solidFill>
                  <a:schemeClr val="tx1">
                    <a:lumMod val="85000"/>
                    <a:lumOff val="15000"/>
                  </a:schemeClr>
                </a:solidFill>
              </a:rPr>
              <a:t>” &gt; Choose the Chapter Slide number and the total number of chapter slides &gt; RUN</a:t>
            </a:r>
          </a:p>
          <a:p>
            <a:pPr marL="228600" indent="-228600">
              <a:buFont typeface="+mj-lt"/>
              <a:buAutoNum type="arabicPeriod"/>
            </a:pPr>
            <a:r>
              <a:rPr lang="en-GB" sz="1000" b="1" dirty="0">
                <a:solidFill>
                  <a:schemeClr val="tx1">
                    <a:lumMod val="85000"/>
                    <a:lumOff val="15000"/>
                  </a:schemeClr>
                </a:solidFill>
              </a:rPr>
              <a:t>If you want to create all your chapter slides by copy / paste your agenda content </a:t>
            </a:r>
            <a:r>
              <a:rPr lang="en-GB" sz="1000" dirty="0">
                <a:solidFill>
                  <a:schemeClr val="tx1">
                    <a:lumMod val="85000"/>
                    <a:lumOff val="15000"/>
                  </a:schemeClr>
                </a:solidFill>
              </a:rPr>
              <a:t>&gt; Copy your Agenda Content &gt; Select “</a:t>
            </a:r>
            <a:r>
              <a:rPr lang="en-GB" sz="1000" dirty="0" err="1">
                <a:solidFill>
                  <a:schemeClr val="tx1">
                    <a:lumMod val="85000"/>
                    <a:lumOff val="15000"/>
                  </a:schemeClr>
                </a:solidFill>
              </a:rPr>
              <a:t>CreateChapterTitleSlidesFromClipboard</a:t>
            </a:r>
            <a:r>
              <a:rPr lang="en-GB" sz="1000" dirty="0">
                <a:solidFill>
                  <a:schemeClr val="tx1">
                    <a:lumMod val="85000"/>
                    <a:lumOff val="15000"/>
                  </a:schemeClr>
                </a:solidFill>
              </a:rPr>
              <a:t>” &gt; RUN</a:t>
            </a:r>
          </a:p>
          <a:p>
            <a:pPr marL="228600" indent="-228600">
              <a:buFont typeface="+mj-lt"/>
              <a:buAutoNum type="arabicPeriod"/>
            </a:pPr>
            <a:endParaRPr lang="en-GB" sz="1000" dirty="0">
              <a:solidFill>
                <a:schemeClr val="tx1">
                  <a:lumMod val="85000"/>
                  <a:lumOff val="15000"/>
                </a:schemeClr>
              </a:solidFill>
            </a:endParaRPr>
          </a:p>
          <a:p>
            <a:pPr marL="0" indent="0">
              <a:buFont typeface="+mj-lt"/>
              <a:buNone/>
            </a:pPr>
            <a:r>
              <a:rPr lang="en-GB" sz="1000" b="1" dirty="0">
                <a:solidFill>
                  <a:schemeClr val="tx1">
                    <a:lumMod val="85000"/>
                    <a:lumOff val="15000"/>
                  </a:schemeClr>
                </a:solidFill>
              </a:rPr>
              <a:t>To create your Summary/Agenda based on existing chapter slides</a:t>
            </a:r>
          </a:p>
          <a:p>
            <a:pPr marL="228600" indent="-228600">
              <a:buFont typeface="+mj-lt"/>
              <a:buAutoNum type="arabicPeriod"/>
            </a:pPr>
            <a:r>
              <a:rPr lang="en-GB" sz="1000" dirty="0">
                <a:solidFill>
                  <a:schemeClr val="tx1">
                    <a:lumMod val="85000"/>
                    <a:lumOff val="15000"/>
                  </a:schemeClr>
                </a:solidFill>
              </a:rPr>
              <a:t>“VIEW” &gt; “MACRO” &gt; Select</a:t>
            </a:r>
            <a:r>
              <a:rPr lang="en-GB" sz="1000" baseline="0" dirty="0">
                <a:solidFill>
                  <a:schemeClr val="tx1">
                    <a:lumMod val="85000"/>
                    <a:lumOff val="15000"/>
                  </a:schemeClr>
                </a:solidFill>
              </a:rPr>
              <a:t> “</a:t>
            </a:r>
            <a:r>
              <a:rPr lang="en-GB" sz="1000" baseline="0" dirty="0" err="1">
                <a:solidFill>
                  <a:schemeClr val="tx1">
                    <a:lumMod val="85000"/>
                    <a:lumOff val="15000"/>
                  </a:schemeClr>
                </a:solidFill>
              </a:rPr>
              <a:t>CreateSummary</a:t>
            </a:r>
            <a:r>
              <a:rPr lang="en-GB" sz="1000" baseline="0" dirty="0">
                <a:solidFill>
                  <a:schemeClr val="tx1">
                    <a:lumMod val="85000"/>
                    <a:lumOff val="15000"/>
                  </a:schemeClr>
                </a:solidFill>
              </a:rPr>
              <a:t>” &gt; RUN </a:t>
            </a:r>
            <a:r>
              <a:rPr lang="en-GB" sz="1000" baseline="0" dirty="0">
                <a:solidFill>
                  <a:schemeClr val="tx1">
                    <a:lumMod val="85000"/>
                    <a:lumOff val="15000"/>
                  </a:schemeClr>
                </a:solidFill>
                <a:sym typeface="Wingdings" panose="05000000000000000000" pitchFamily="2" charset="2"/>
              </a:rPr>
              <a:t> it is not necessary to choose an option in the popup.</a:t>
            </a:r>
            <a:endParaRPr lang="en-GB" sz="1000" dirty="0">
              <a:solidFill>
                <a:schemeClr val="tx1">
                  <a:lumMod val="85000"/>
                  <a:lumOff val="15000"/>
                </a:schemeClr>
              </a:solidFill>
            </a:endParaRPr>
          </a:p>
        </p:txBody>
      </p:sp>
      <p:pic>
        <p:nvPicPr>
          <p:cNvPr id="6" name="Image 17">
            <a:extLst>
              <a:ext uri="{FF2B5EF4-FFF2-40B4-BE49-F238E27FC236}">
                <a16:creationId xmlns:a16="http://schemas.microsoft.com/office/drawing/2014/main" id="{903B7492-9EA4-4069-89A4-2846AAABE9A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05463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s">
    <p:spTree>
      <p:nvGrpSpPr>
        <p:cNvPr id="1" name=""/>
        <p:cNvGrpSpPr/>
        <p:nvPr/>
      </p:nvGrpSpPr>
      <p:grpSpPr>
        <a:xfrm>
          <a:off x="0" y="0"/>
          <a:ext cx="0" cy="0"/>
          <a:chOff x="0" y="0"/>
          <a:chExt cx="0" cy="0"/>
        </a:xfrm>
      </p:grpSpPr>
      <p:sp>
        <p:nvSpPr>
          <p:cNvPr id="2" name="Titre 1"/>
          <p:cNvSpPr>
            <a:spLocks noGrp="1"/>
          </p:cNvSpPr>
          <p:nvPr>
            <p:ph type="title"/>
          </p:nvPr>
        </p:nvSpPr>
        <p:spPr>
          <a:xfrm>
            <a:off x="567267" y="314325"/>
            <a:ext cx="11057467" cy="559785"/>
          </a:xfrm>
        </p:spPr>
        <p:txBody>
          <a:bodyPr/>
          <a:lstStyle/>
          <a:p>
            <a:r>
              <a:rPr lang="en-US"/>
              <a:t>Click to edit Master title style</a:t>
            </a:r>
            <a:endParaRPr lang="fr-FR" dirty="0"/>
          </a:p>
        </p:txBody>
      </p:sp>
      <p:sp>
        <p:nvSpPr>
          <p:cNvPr id="3" name="Espace réservé du contenu 2"/>
          <p:cNvSpPr>
            <a:spLocks noGrp="1"/>
          </p:cNvSpPr>
          <p:nvPr>
            <p:ph idx="1" hasCustomPrompt="1"/>
          </p:nvPr>
        </p:nvSpPr>
        <p:spPr>
          <a:xfrm>
            <a:off x="2218014" y="3080446"/>
            <a:ext cx="7755973" cy="1165960"/>
          </a:xfrm>
        </p:spPr>
        <p:txBody>
          <a:bodyPr anchor="ctr">
            <a:spAutoFit/>
          </a:bodyPr>
          <a:lstStyle>
            <a:lvl1pPr>
              <a:lnSpc>
                <a:spcPts val="2900"/>
              </a:lnSpc>
              <a:spcBef>
                <a:spcPts val="2400"/>
              </a:spcBef>
              <a:buClr>
                <a:schemeClr val="tx2"/>
              </a:buClr>
              <a:defRPr>
                <a:latin typeface="+mn-lt"/>
              </a:defRPr>
            </a:lvl1pPr>
            <a:lvl2pPr>
              <a:buClr>
                <a:schemeClr val="bg1">
                  <a:lumMod val="50000"/>
                </a:schemeClr>
              </a:buClr>
              <a:defRPr baseline="0"/>
            </a:lvl2pPr>
            <a:lvl3pPr marL="835025" indent="-228600">
              <a:buClr>
                <a:srgbClr val="C4C8CB"/>
              </a:buClr>
              <a:buSzPct val="100000"/>
              <a:buFont typeface="Segoe UI" panose="020B0502040204020203" pitchFamily="34" charset="0"/>
              <a:buChar char="–"/>
              <a:defRPr baseline="0"/>
            </a:lvl3pPr>
          </a:lstStyle>
          <a:p>
            <a:pPr lvl="0"/>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lvl="2"/>
            <a:r>
              <a:rPr lang="fr-FR" dirty="0"/>
              <a:t>Insert </a:t>
            </a:r>
            <a:r>
              <a:rPr lang="fr-FR" dirty="0" err="1"/>
              <a:t>your</a:t>
            </a:r>
            <a:r>
              <a:rPr lang="fr-FR" dirty="0"/>
              <a:t> content </a:t>
            </a:r>
            <a:r>
              <a:rPr lang="fr-FR" dirty="0" err="1"/>
              <a:t>level</a:t>
            </a:r>
            <a:r>
              <a:rPr lang="fr-FR" dirty="0"/>
              <a:t> 3 </a:t>
            </a:r>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Slide Number Placeholder 5"/>
          <p:cNvSpPr>
            <a:spLocks noGrp="1"/>
          </p:cNvSpPr>
          <p:nvPr>
            <p:ph type="sldNum" sz="quarter" idx="12"/>
          </p:nvPr>
        </p:nvSpPr>
        <p:spPr>
          <a:xfrm>
            <a:off x="11264733" y="6454800"/>
            <a:ext cx="360001" cy="262800"/>
          </a:xfrm>
          <a:prstGeom prst="rect">
            <a:avLst/>
          </a:prstGeom>
        </p:spPr>
        <p:txBody>
          <a:bodyPr/>
          <a:lstStyle/>
          <a:p>
            <a:fld id="{04118672-A67E-450C-B5F0-6774677CF265}" type="slidenum">
              <a:rPr lang="fr-FR" smtClean="0"/>
              <a:t>‹#›</a:t>
            </a:fld>
            <a:endParaRPr lang="fr-FR" dirty="0"/>
          </a:p>
        </p:txBody>
      </p:sp>
      <p:sp>
        <p:nvSpPr>
          <p:cNvPr id="7"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3507746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s (more dense)">
    <p:spTree>
      <p:nvGrpSpPr>
        <p:cNvPr id="1" name=""/>
        <p:cNvGrpSpPr/>
        <p:nvPr/>
      </p:nvGrpSpPr>
      <p:grpSpPr>
        <a:xfrm>
          <a:off x="0" y="0"/>
          <a:ext cx="0" cy="0"/>
          <a:chOff x="0" y="0"/>
          <a:chExt cx="0" cy="0"/>
        </a:xfrm>
      </p:grpSpPr>
      <p:sp>
        <p:nvSpPr>
          <p:cNvPr id="2" name="Titre 1"/>
          <p:cNvSpPr>
            <a:spLocks noGrp="1"/>
          </p:cNvSpPr>
          <p:nvPr>
            <p:ph type="title"/>
          </p:nvPr>
        </p:nvSpPr>
        <p:spPr>
          <a:xfrm>
            <a:off x="567267" y="314325"/>
            <a:ext cx="11057467" cy="559785"/>
          </a:xfrm>
        </p:spPr>
        <p:txBody>
          <a:bodyPr/>
          <a:lstStyle/>
          <a:p>
            <a:r>
              <a:rPr lang="en-US"/>
              <a:t>Click to edit Master title style</a:t>
            </a:r>
            <a:endParaRPr lang="fr-FR" dirty="0"/>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Espace réservé du numéro de diapositive 5"/>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a:p>
        </p:txBody>
      </p:sp>
      <p:sp>
        <p:nvSpPr>
          <p:cNvPr id="7"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
        <p:nvSpPr>
          <p:cNvPr id="9" name="Espace réservé du contenu 2"/>
          <p:cNvSpPr>
            <a:spLocks noGrp="1"/>
          </p:cNvSpPr>
          <p:nvPr>
            <p:ph idx="1" hasCustomPrompt="1"/>
          </p:nvPr>
        </p:nvSpPr>
        <p:spPr>
          <a:xfrm>
            <a:off x="567268" y="3080446"/>
            <a:ext cx="11057466" cy="1165960"/>
          </a:xfrm>
        </p:spPr>
        <p:txBody>
          <a:bodyPr wrap="square" anchor="ctr">
            <a:spAutoFit/>
          </a:bodyPr>
          <a:lstStyle>
            <a:lvl1pPr>
              <a:lnSpc>
                <a:spcPts val="2900"/>
              </a:lnSpc>
              <a:spcBef>
                <a:spcPts val="2400"/>
              </a:spcBef>
              <a:buClr>
                <a:schemeClr val="tx2"/>
              </a:buClr>
              <a:defRPr>
                <a:latin typeface="+mn-lt"/>
              </a:defRPr>
            </a:lvl1pPr>
            <a:lvl2pPr>
              <a:buClr>
                <a:schemeClr val="bg1">
                  <a:lumMod val="50000"/>
                </a:schemeClr>
              </a:buClr>
              <a:defRPr baseline="0"/>
            </a:lvl2pPr>
            <a:lvl3pPr marL="835025" indent="-228600">
              <a:buClr>
                <a:srgbClr val="C4C8CB"/>
              </a:buClr>
              <a:buSzPct val="100000"/>
              <a:buFont typeface="Segoe UI" panose="020B0502040204020203" pitchFamily="34" charset="0"/>
              <a:buChar char="–"/>
              <a:defRPr baseline="0"/>
            </a:lvl3pPr>
          </a:lstStyle>
          <a:p>
            <a:pPr lvl="0"/>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lvl="2"/>
            <a:r>
              <a:rPr lang="fr-FR" dirty="0"/>
              <a:t>Insert </a:t>
            </a:r>
            <a:r>
              <a:rPr lang="fr-FR" dirty="0" err="1"/>
              <a:t>your</a:t>
            </a:r>
            <a:r>
              <a:rPr lang="fr-FR" dirty="0"/>
              <a:t> content </a:t>
            </a:r>
            <a:r>
              <a:rPr lang="fr-FR" dirty="0" err="1"/>
              <a:t>level</a:t>
            </a:r>
            <a:r>
              <a:rPr lang="fr-FR" dirty="0"/>
              <a:t> 3 </a:t>
            </a:r>
          </a:p>
        </p:txBody>
      </p:sp>
    </p:spTree>
    <p:extLst>
      <p:ext uri="{BB962C8B-B14F-4D97-AF65-F5344CB8AC3E}">
        <p14:creationId xmlns:p14="http://schemas.microsoft.com/office/powerpoint/2010/main" val="194050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ubchapter">
    <p:spTree>
      <p:nvGrpSpPr>
        <p:cNvPr id="1" name=""/>
        <p:cNvGrpSpPr/>
        <p:nvPr/>
      </p:nvGrpSpPr>
      <p:grpSpPr>
        <a:xfrm>
          <a:off x="0" y="0"/>
          <a:ext cx="0" cy="0"/>
          <a:chOff x="0" y="0"/>
          <a:chExt cx="0" cy="0"/>
        </a:xfrm>
      </p:grpSpPr>
      <p:sp>
        <p:nvSpPr>
          <p:cNvPr id="2" name="Titre 1"/>
          <p:cNvSpPr>
            <a:spLocks noGrp="1"/>
          </p:cNvSpPr>
          <p:nvPr>
            <p:ph type="title"/>
          </p:nvPr>
        </p:nvSpPr>
        <p:spPr>
          <a:xfrm>
            <a:off x="567266" y="3129792"/>
            <a:ext cx="11057467" cy="598419"/>
          </a:xfrm>
        </p:spPr>
        <p:txBody>
          <a:bodyPr anchor="ctr">
            <a:spAutoFit/>
          </a:bodyPr>
          <a:lstStyle>
            <a:lvl1pPr>
              <a:defRPr sz="3200"/>
            </a:lvl1pPr>
          </a:lstStyle>
          <a:p>
            <a:r>
              <a:rPr lang="en-US"/>
              <a:t>Click to edit Master title style</a:t>
            </a:r>
            <a:endParaRPr lang="fr-FR" dirty="0"/>
          </a:p>
        </p:txBody>
      </p:sp>
      <p:sp>
        <p:nvSpPr>
          <p:cNvPr id="6" name="Shape 362"/>
          <p:cNvSpPr/>
          <p:nvPr userDrawn="1"/>
        </p:nvSpPr>
        <p:spPr>
          <a:xfrm>
            <a:off x="5833836" y="2917325"/>
            <a:ext cx="524328" cy="0"/>
          </a:xfrm>
          <a:prstGeom prst="line">
            <a:avLst/>
          </a:prstGeom>
          <a:ln w="6350">
            <a:solidFill>
              <a:schemeClr val="tx2"/>
            </a:solidFill>
            <a:miter lim="400000"/>
          </a:ln>
        </p:spPr>
        <p:txBody>
          <a:bodyPr lIns="50800" tIns="50800" rIns="50800" bIns="50800" anchor="ctr"/>
          <a:lstStyle/>
          <a:p>
            <a:pPr>
              <a:defRPr sz="3200"/>
            </a:pPr>
            <a:endParaRPr/>
          </a:p>
        </p:txBody>
      </p:sp>
      <p:sp>
        <p:nvSpPr>
          <p:cNvPr id="10" name="Shape 362"/>
          <p:cNvSpPr/>
          <p:nvPr userDrawn="1"/>
        </p:nvSpPr>
        <p:spPr>
          <a:xfrm>
            <a:off x="5833836" y="3941791"/>
            <a:ext cx="524328" cy="0"/>
          </a:xfrm>
          <a:prstGeom prst="line">
            <a:avLst/>
          </a:prstGeom>
          <a:ln w="6350">
            <a:solidFill>
              <a:schemeClr val="tx2"/>
            </a:solidFill>
            <a:miter lim="400000"/>
          </a:ln>
        </p:spPr>
        <p:txBody>
          <a:bodyPr lIns="50800" tIns="50800" rIns="50800" bIns="50800" anchor="ctr"/>
          <a:lstStyle/>
          <a:p>
            <a:pPr>
              <a:defRPr sz="3200"/>
            </a:pPr>
            <a:endParaRPr/>
          </a:p>
        </p:txBody>
      </p:sp>
      <p:pic>
        <p:nvPicPr>
          <p:cNvPr id="8" name="Picture 7">
            <a:extLst>
              <a:ext uri="{FF2B5EF4-FFF2-40B4-BE49-F238E27FC236}">
                <a16:creationId xmlns:a16="http://schemas.microsoft.com/office/drawing/2014/main" id="{4FA885F7-9DF9-45AA-B0DB-47F1715AE1DD}"/>
              </a:ext>
            </a:extLst>
          </p:cNvPr>
          <p:cNvPicPr>
            <a:picLocks noChangeAspect="1"/>
          </p:cNvPicPr>
          <p:nvPr userDrawn="1"/>
        </p:nvPicPr>
        <p:blipFill>
          <a:blip r:embed="rId2"/>
          <a:stretch>
            <a:fillRect/>
          </a:stretch>
        </p:blipFill>
        <p:spPr>
          <a:xfrm>
            <a:off x="623392" y="6453336"/>
            <a:ext cx="1296144" cy="314908"/>
          </a:xfrm>
          <a:prstGeom prst="rect">
            <a:avLst/>
          </a:prstGeom>
        </p:spPr>
      </p:pic>
      <p:sp>
        <p:nvSpPr>
          <p:cNvPr id="9" name="TextBox 8">
            <a:extLst>
              <a:ext uri="{FF2B5EF4-FFF2-40B4-BE49-F238E27FC236}">
                <a16:creationId xmlns:a16="http://schemas.microsoft.com/office/drawing/2014/main" id="{CD8F855F-F320-4A5D-B08B-4A6242705190}"/>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2019</a:t>
            </a:r>
          </a:p>
        </p:txBody>
      </p:sp>
      <p:pic>
        <p:nvPicPr>
          <p:cNvPr id="11" name="Image 6">
            <a:extLst>
              <a:ext uri="{FF2B5EF4-FFF2-40B4-BE49-F238E27FC236}">
                <a16:creationId xmlns:a16="http://schemas.microsoft.com/office/drawing/2014/main" id="{05BCAB77-D8E6-4BC0-A6FF-09A3B94DD3B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15648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ighlight">
    <p:spTree>
      <p:nvGrpSpPr>
        <p:cNvPr id="1" name=""/>
        <p:cNvGrpSpPr/>
        <p:nvPr/>
      </p:nvGrpSpPr>
      <p:grpSpPr>
        <a:xfrm>
          <a:off x="0" y="0"/>
          <a:ext cx="0" cy="0"/>
          <a:chOff x="0" y="0"/>
          <a:chExt cx="0" cy="0"/>
        </a:xfrm>
      </p:grpSpPr>
      <p:sp>
        <p:nvSpPr>
          <p:cNvPr id="2" name="Titre 1"/>
          <p:cNvSpPr>
            <a:spLocks noGrp="1"/>
          </p:cNvSpPr>
          <p:nvPr>
            <p:ph type="title"/>
          </p:nvPr>
        </p:nvSpPr>
        <p:spPr/>
        <p:txBody>
          <a:bodyPr bIns="108000"/>
          <a:lstStyle/>
          <a:p>
            <a:r>
              <a:rPr lang="en-US"/>
              <a:t>Click to edit Master title style</a:t>
            </a:r>
            <a:endParaRPr lang="fr-FR" dirty="0"/>
          </a:p>
        </p:txBody>
      </p:sp>
      <p:sp>
        <p:nvSpPr>
          <p:cNvPr id="5" name="Espace réservé du pied de page 4"/>
          <p:cNvSpPr>
            <a:spLocks noGrp="1"/>
          </p:cNvSpPr>
          <p:nvPr>
            <p:ph type="ftr" sz="quarter" idx="11"/>
          </p:nvPr>
        </p:nvSpPr>
        <p:spPr>
          <a:xfrm>
            <a:off x="2553624" y="6454800"/>
            <a:ext cx="8741589" cy="270000"/>
          </a:xfrm>
          <a:prstGeom prst="rect">
            <a:avLst/>
          </a:prstGeom>
        </p:spPr>
        <p:txBody>
          <a:bodyPr/>
          <a:lstStyle/>
          <a:p>
            <a:r>
              <a:rPr lang="fr-FR"/>
              <a:t>Title of the presentation</a:t>
            </a:r>
          </a:p>
        </p:txBody>
      </p:sp>
      <p:sp>
        <p:nvSpPr>
          <p:cNvPr id="6" name="Espace réservé du numéro de diapositive 5"/>
          <p:cNvSpPr>
            <a:spLocks noGrp="1"/>
          </p:cNvSpPr>
          <p:nvPr>
            <p:ph type="sldNum" sz="quarter" idx="12"/>
          </p:nvPr>
        </p:nvSpPr>
        <p:spPr>
          <a:xfrm>
            <a:off x="11264734" y="6454800"/>
            <a:ext cx="360000" cy="262800"/>
          </a:xfrm>
          <a:prstGeom prst="rect">
            <a:avLst/>
          </a:prstGeom>
        </p:spPr>
        <p:txBody>
          <a:bodyPr/>
          <a:lstStyle/>
          <a:p>
            <a:fld id="{04118672-A67E-450C-B5F0-6774677CF265}" type="slidenum">
              <a:rPr lang="fr-FR" smtClean="0"/>
              <a:t>‹#›</a:t>
            </a:fld>
            <a:endParaRPr lang="fr-FR"/>
          </a:p>
        </p:txBody>
      </p:sp>
      <p:sp>
        <p:nvSpPr>
          <p:cNvPr id="9" name="Espace réservé du texte 8"/>
          <p:cNvSpPr>
            <a:spLocks noGrp="1"/>
          </p:cNvSpPr>
          <p:nvPr>
            <p:ph type="body" sz="quarter" idx="13"/>
          </p:nvPr>
        </p:nvSpPr>
        <p:spPr>
          <a:xfrm>
            <a:off x="1460498" y="1860331"/>
            <a:ext cx="9271002" cy="3137338"/>
          </a:xfrm>
        </p:spPr>
        <p:txBody>
          <a:bodyPr anchor="ctr">
            <a:normAutofit/>
          </a:bodyPr>
          <a:lstStyle>
            <a:lvl1pPr marL="0" indent="0" algn="ctr">
              <a:lnSpc>
                <a:spcPct val="120000"/>
              </a:lnSpc>
              <a:buNone/>
              <a:defRPr sz="3200">
                <a:latin typeface="+mn-lt"/>
              </a:defRPr>
            </a:lvl1pPr>
            <a:lvl2pPr marL="311150" indent="0" algn="ctr">
              <a:buNone/>
              <a:defRPr>
                <a:latin typeface="+mj-lt"/>
              </a:defRPr>
            </a:lvl2pPr>
            <a:lvl3pPr marL="666750" indent="0" algn="ctr">
              <a:buNone/>
              <a:defRPr>
                <a:latin typeface="+mj-lt"/>
              </a:defRPr>
            </a:lvl3pPr>
            <a:lvl4pPr marL="1028700" indent="0" algn="ctr">
              <a:buNone/>
              <a:defRPr>
                <a:latin typeface="+mj-lt"/>
              </a:defRPr>
            </a:lvl4pPr>
            <a:lvl5pPr marL="1384300" indent="0" algn="ctr">
              <a:buNone/>
              <a:defRPr>
                <a:latin typeface="+mj-lt"/>
              </a:defRPr>
            </a:lvl5pPr>
          </a:lstStyle>
          <a:p>
            <a:pPr lvl="0"/>
            <a:r>
              <a:rPr lang="en-US"/>
              <a:t>Edit Master text styles</a:t>
            </a:r>
          </a:p>
        </p:txBody>
      </p:sp>
      <p:sp>
        <p:nvSpPr>
          <p:cNvPr id="8" name="Shape 362"/>
          <p:cNvSpPr/>
          <p:nvPr userDrawn="1"/>
        </p:nvSpPr>
        <p:spPr>
          <a:xfrm>
            <a:off x="5833836" y="970500"/>
            <a:ext cx="524328" cy="0"/>
          </a:xfrm>
          <a:prstGeom prst="line">
            <a:avLst/>
          </a:prstGeom>
          <a:ln w="6350">
            <a:solidFill>
              <a:srgbClr val="53585F"/>
            </a:solidFill>
            <a:miter lim="400000"/>
          </a:ln>
        </p:spPr>
        <p:txBody>
          <a:bodyPr lIns="50800" tIns="50800" rIns="50800" bIns="50800" anchor="ctr"/>
          <a:lstStyle/>
          <a:p>
            <a:pPr>
              <a:defRPr sz="3200"/>
            </a:pPr>
            <a:endParaRPr/>
          </a:p>
        </p:txBody>
      </p:sp>
    </p:spTree>
    <p:extLst>
      <p:ext uri="{BB962C8B-B14F-4D97-AF65-F5344CB8AC3E}">
        <p14:creationId xmlns:p14="http://schemas.microsoft.com/office/powerpoint/2010/main" val="124636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Picture">
    <p:bg>
      <p:bgPr>
        <a:solidFill>
          <a:srgbClr val="797A7B"/>
        </a:solidFill>
        <a:effectLst/>
      </p:bgPr>
    </p:bg>
    <p:spTree>
      <p:nvGrpSpPr>
        <p:cNvPr id="1" name=""/>
        <p:cNvGrpSpPr/>
        <p:nvPr/>
      </p:nvGrpSpPr>
      <p:grpSpPr>
        <a:xfrm>
          <a:off x="0" y="0"/>
          <a:ext cx="0" cy="0"/>
          <a:chOff x="0" y="0"/>
          <a:chExt cx="0" cy="0"/>
        </a:xfrm>
      </p:grpSpPr>
      <p:sp>
        <p:nvSpPr>
          <p:cNvPr id="6" name="Espace réservé du texte 8"/>
          <p:cNvSpPr>
            <a:spLocks noGrp="1"/>
          </p:cNvSpPr>
          <p:nvPr>
            <p:ph type="body" sz="quarter" idx="13" hasCustomPrompt="1"/>
          </p:nvPr>
        </p:nvSpPr>
        <p:spPr>
          <a:xfrm>
            <a:off x="555625" y="1860331"/>
            <a:ext cx="11080748" cy="3137338"/>
          </a:xfrm>
        </p:spPr>
        <p:txBody>
          <a:bodyPr anchor="ctr">
            <a:normAutofit/>
          </a:bodyPr>
          <a:lstStyle>
            <a:lvl1pPr marL="0" indent="0" algn="ctr">
              <a:lnSpc>
                <a:spcPts val="4600"/>
              </a:lnSpc>
              <a:spcBef>
                <a:spcPts val="0"/>
              </a:spcBef>
              <a:buNone/>
              <a:defRPr sz="3200">
                <a:solidFill>
                  <a:schemeClr val="bg1"/>
                </a:solidFill>
                <a:latin typeface="+mn-lt"/>
              </a:defRPr>
            </a:lvl1pPr>
            <a:lvl2pPr marL="311150" indent="0" algn="ctr">
              <a:buNone/>
              <a:defRPr>
                <a:latin typeface="+mj-lt"/>
              </a:defRPr>
            </a:lvl2pPr>
            <a:lvl3pPr marL="666750" indent="0" algn="ctr">
              <a:buNone/>
              <a:defRPr>
                <a:latin typeface="+mj-lt"/>
              </a:defRPr>
            </a:lvl3pPr>
            <a:lvl4pPr marL="1028700" indent="0" algn="ctr">
              <a:buNone/>
              <a:defRPr>
                <a:latin typeface="+mj-lt"/>
              </a:defRPr>
            </a:lvl4pPr>
            <a:lvl5pPr marL="1384300" indent="0" algn="ctr">
              <a:buNone/>
              <a:defRPr>
                <a:latin typeface="+mj-lt"/>
              </a:defRPr>
            </a:lvl5pPr>
          </a:lstStyle>
          <a:p>
            <a:pPr lvl="0"/>
            <a:r>
              <a:rPr lang="en-US" dirty="0"/>
              <a:t>Your key messages</a:t>
            </a:r>
          </a:p>
        </p:txBody>
      </p:sp>
      <p:sp>
        <p:nvSpPr>
          <p:cNvPr id="5" name="Rectangle 4"/>
          <p:cNvSpPr/>
          <p:nvPr userDrawn="1"/>
        </p:nvSpPr>
        <p:spPr>
          <a:xfrm>
            <a:off x="12287374" y="0"/>
            <a:ext cx="1885826" cy="1323439"/>
          </a:xfrm>
          <a:prstGeom prst="rect">
            <a:avLst/>
          </a:prstGeom>
          <a:solidFill>
            <a:srgbClr val="FFFF00">
              <a:alpha val="87000"/>
            </a:srgbClr>
          </a:solidFill>
          <a:ln>
            <a:solidFill>
              <a:srgbClr val="C4C8CB"/>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add a background image:</a:t>
            </a:r>
          </a:p>
          <a:p>
            <a:pPr marL="171450" indent="-171450">
              <a:buFont typeface="Arial" panose="020B0604020202020204" pitchFamily="34" charset="0"/>
              <a:buChar char="•"/>
            </a:pPr>
            <a:r>
              <a:rPr lang="en-GB" sz="1000" dirty="0">
                <a:solidFill>
                  <a:srgbClr val="595959"/>
                </a:solidFill>
              </a:rPr>
              <a:t>Right click on the slide</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Select “picture or texture”</a:t>
            </a:r>
          </a:p>
          <a:p>
            <a:pPr marL="171450" indent="-171450">
              <a:buFont typeface="Arial" panose="020B0604020202020204" pitchFamily="34" charset="0"/>
              <a:buChar char="•"/>
            </a:pPr>
            <a:r>
              <a:rPr lang="en-GB" sz="1000" dirty="0">
                <a:solidFill>
                  <a:srgbClr val="595959"/>
                </a:solidFill>
              </a:rPr>
              <a:t>Select File &gt; choose your image in your file system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000" dirty="0">
                <a:solidFill>
                  <a:srgbClr val="595959"/>
                </a:solidFill>
              </a:rPr>
              <a:t>We recommend to use a landscape picture </a:t>
            </a:r>
          </a:p>
        </p:txBody>
      </p:sp>
      <p:pic>
        <p:nvPicPr>
          <p:cNvPr id="8" name="Picture 7">
            <a:extLst>
              <a:ext uri="{FF2B5EF4-FFF2-40B4-BE49-F238E27FC236}">
                <a16:creationId xmlns:a16="http://schemas.microsoft.com/office/drawing/2014/main" id="{72105254-6B1D-4ACD-B55F-3F61321DBE20}"/>
              </a:ext>
            </a:extLst>
          </p:cNvPr>
          <p:cNvPicPr>
            <a:picLocks noChangeAspect="1"/>
          </p:cNvPicPr>
          <p:nvPr userDrawn="1"/>
        </p:nvPicPr>
        <p:blipFill>
          <a:blip r:embed="rId2"/>
          <a:stretch>
            <a:fillRect/>
          </a:stretch>
        </p:blipFill>
        <p:spPr>
          <a:xfrm>
            <a:off x="9696399" y="6021288"/>
            <a:ext cx="1592525" cy="386916"/>
          </a:xfrm>
          <a:prstGeom prst="rect">
            <a:avLst/>
          </a:prstGeom>
        </p:spPr>
      </p:pic>
      <p:pic>
        <p:nvPicPr>
          <p:cNvPr id="9" name="Picture 12">
            <a:extLst>
              <a:ext uri="{FF2B5EF4-FFF2-40B4-BE49-F238E27FC236}">
                <a16:creationId xmlns:a16="http://schemas.microsoft.com/office/drawing/2014/main" id="{1574AC42-A1CF-4D44-9F24-14B4EDCB1548}"/>
              </a:ext>
            </a:extLst>
          </p:cNvPr>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0" y="0"/>
            <a:ext cx="12193200" cy="6870722"/>
          </a:xfrm>
          <a:prstGeom prst="rect">
            <a:avLst/>
          </a:prstGeom>
        </p:spPr>
      </p:pic>
    </p:spTree>
    <p:extLst>
      <p:ext uri="{BB962C8B-B14F-4D97-AF65-F5344CB8AC3E}">
        <p14:creationId xmlns:p14="http://schemas.microsoft.com/office/powerpoint/2010/main" val="4011347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Picture on the left">
    <p:bg>
      <p:bgPr>
        <a:solidFill>
          <a:srgbClr val="8C8C8C"/>
        </a:solidFill>
        <a:effectLst/>
      </p:bgPr>
    </p:bg>
    <p:spTree>
      <p:nvGrpSpPr>
        <p:cNvPr id="1" name=""/>
        <p:cNvGrpSpPr/>
        <p:nvPr/>
      </p:nvGrpSpPr>
      <p:grpSpPr>
        <a:xfrm>
          <a:off x="0" y="0"/>
          <a:ext cx="0" cy="0"/>
          <a:chOff x="0" y="0"/>
          <a:chExt cx="0" cy="0"/>
        </a:xfrm>
      </p:grpSpPr>
      <p:sp>
        <p:nvSpPr>
          <p:cNvPr id="8" name="Rectangle 7"/>
          <p:cNvSpPr/>
          <p:nvPr userDrawn="1"/>
        </p:nvSpPr>
        <p:spPr>
          <a:xfrm>
            <a:off x="6164054" y="0"/>
            <a:ext cx="602794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Espace réservé du texte 9"/>
          <p:cNvSpPr>
            <a:spLocks noGrp="1"/>
          </p:cNvSpPr>
          <p:nvPr>
            <p:ph type="body" sz="quarter" idx="10" hasCustomPrompt="1"/>
          </p:nvPr>
        </p:nvSpPr>
        <p:spPr>
          <a:xfrm>
            <a:off x="6595352" y="871537"/>
            <a:ext cx="5041023" cy="3376663"/>
          </a:xfrm>
        </p:spPr>
        <p:txBody>
          <a:bodyPr bIns="72000" anchor="b">
            <a:normAutofit/>
          </a:bodyPr>
          <a:lstStyle>
            <a:lvl1pPr marL="0" indent="0">
              <a:buNone/>
              <a:defRPr sz="4400" b="0">
                <a:solidFill>
                  <a:schemeClr val="bg1"/>
                </a:solidFill>
              </a:defRPr>
            </a:lvl1pPr>
          </a:lstStyle>
          <a:p>
            <a:pPr lvl="0"/>
            <a:r>
              <a:rPr lang="en-GB" dirty="0"/>
              <a:t>Quote / Questions</a:t>
            </a:r>
          </a:p>
        </p:txBody>
      </p:sp>
      <p:sp>
        <p:nvSpPr>
          <p:cNvPr id="11" name="Espace réservé du texte 9"/>
          <p:cNvSpPr>
            <a:spLocks noGrp="1"/>
          </p:cNvSpPr>
          <p:nvPr>
            <p:ph type="body" sz="quarter" idx="11" hasCustomPrompt="1"/>
          </p:nvPr>
        </p:nvSpPr>
        <p:spPr>
          <a:xfrm>
            <a:off x="6595352" y="4248200"/>
            <a:ext cx="5041023" cy="1946225"/>
          </a:xfrm>
        </p:spPr>
        <p:txBody>
          <a:bodyPr tIns="72000" anchor="t">
            <a:normAutofit/>
          </a:bodyPr>
          <a:lstStyle>
            <a:lvl1pPr marL="0" indent="0">
              <a:buNone/>
              <a:defRPr sz="1600" b="0">
                <a:solidFill>
                  <a:schemeClr val="bg1">
                    <a:alpha val="50000"/>
                  </a:schemeClr>
                </a:solidFill>
              </a:defRPr>
            </a:lvl1pPr>
          </a:lstStyle>
          <a:p>
            <a:pPr lvl="0"/>
            <a:r>
              <a:rPr lang="en-GB"/>
              <a:t>Name</a:t>
            </a:r>
            <a:endParaRPr lang="en-GB" dirty="0"/>
          </a:p>
        </p:txBody>
      </p:sp>
      <p:sp>
        <p:nvSpPr>
          <p:cNvPr id="17" name="Rectangle 16"/>
          <p:cNvSpPr/>
          <p:nvPr userDrawn="1"/>
        </p:nvSpPr>
        <p:spPr>
          <a:xfrm>
            <a:off x="11721561" y="6503801"/>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11721561" y="341248"/>
            <a:ext cx="25200" cy="2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12287374" y="0"/>
            <a:ext cx="1885826" cy="1323439"/>
          </a:xfrm>
          <a:prstGeom prst="rect">
            <a:avLst/>
          </a:prstGeom>
          <a:solidFill>
            <a:srgbClr val="FFFF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r>
              <a:rPr lang="en-GB" sz="1000" dirty="0">
                <a:solidFill>
                  <a:srgbClr val="595959"/>
                </a:solidFill>
              </a:rPr>
              <a:t>To change the image:</a:t>
            </a:r>
          </a:p>
          <a:p>
            <a:pPr marL="171450" indent="-171450">
              <a:buFont typeface="Arial" panose="020B0604020202020204" pitchFamily="34" charset="0"/>
              <a:buChar char="•"/>
            </a:pPr>
            <a:r>
              <a:rPr lang="en-GB" sz="1000" dirty="0">
                <a:solidFill>
                  <a:srgbClr val="595959"/>
                </a:solidFill>
              </a:rPr>
              <a:t>Right click on the grey part</a:t>
            </a:r>
          </a:p>
          <a:p>
            <a:pPr marL="171450" indent="-171450">
              <a:buFont typeface="Arial" panose="020B0604020202020204" pitchFamily="34" charset="0"/>
              <a:buChar char="•"/>
            </a:pPr>
            <a:r>
              <a:rPr lang="en-GB" sz="1000" dirty="0">
                <a:solidFill>
                  <a:srgbClr val="595959"/>
                </a:solidFill>
              </a:rPr>
              <a:t>Click “Format background”</a:t>
            </a:r>
          </a:p>
          <a:p>
            <a:pPr marL="171450" indent="-171450">
              <a:buFont typeface="Arial" panose="020B0604020202020204" pitchFamily="34" charset="0"/>
              <a:buChar char="•"/>
            </a:pPr>
            <a:r>
              <a:rPr lang="en-GB" sz="1000" dirty="0">
                <a:solidFill>
                  <a:srgbClr val="595959"/>
                </a:solidFill>
              </a:rPr>
              <a:t>We recommend to use a portrait picture</a:t>
            </a:r>
          </a:p>
          <a:p>
            <a:pPr marL="171450" indent="-171450">
              <a:buFont typeface="Arial" panose="020B0604020202020204" pitchFamily="34" charset="0"/>
              <a:buChar char="•"/>
            </a:pPr>
            <a:r>
              <a:rPr lang="en-GB" sz="1000" dirty="0">
                <a:solidFill>
                  <a:srgbClr val="595959"/>
                </a:solidFill>
              </a:rPr>
              <a:t>To</a:t>
            </a:r>
            <a:r>
              <a:rPr lang="en-GB" sz="1000" baseline="0" dirty="0">
                <a:solidFill>
                  <a:srgbClr val="595959"/>
                </a:solidFill>
              </a:rPr>
              <a:t> select the wished part of your picture, use the “Offset-Function”</a:t>
            </a:r>
            <a:endParaRPr lang="en-GB" sz="1000" dirty="0">
              <a:solidFill>
                <a:srgbClr val="595959"/>
              </a:solidFill>
            </a:endParaRPr>
          </a:p>
        </p:txBody>
      </p:sp>
      <p:pic>
        <p:nvPicPr>
          <p:cNvPr id="14" name="Picture 13">
            <a:extLst>
              <a:ext uri="{FF2B5EF4-FFF2-40B4-BE49-F238E27FC236}">
                <a16:creationId xmlns:a16="http://schemas.microsoft.com/office/drawing/2014/main" id="{A494F2F8-3F3F-428F-AF4B-7BD1ED0CB82C}"/>
              </a:ext>
            </a:extLst>
          </p:cNvPr>
          <p:cNvPicPr>
            <a:picLocks noChangeAspect="1"/>
          </p:cNvPicPr>
          <p:nvPr userDrawn="1"/>
        </p:nvPicPr>
        <p:blipFill>
          <a:blip r:embed="rId2"/>
          <a:stretch>
            <a:fillRect/>
          </a:stretch>
        </p:blipFill>
        <p:spPr>
          <a:xfrm>
            <a:off x="623392" y="6453336"/>
            <a:ext cx="1296144" cy="314908"/>
          </a:xfrm>
          <a:prstGeom prst="rect">
            <a:avLst/>
          </a:prstGeom>
        </p:spPr>
      </p:pic>
      <p:pic>
        <p:nvPicPr>
          <p:cNvPr id="15" name="Picture 14">
            <a:extLst>
              <a:ext uri="{FF2B5EF4-FFF2-40B4-BE49-F238E27FC236}">
                <a16:creationId xmlns:a16="http://schemas.microsoft.com/office/drawing/2014/main" id="{1A00A62D-0099-48E0-AA5E-2500F80B41D8}"/>
              </a:ext>
            </a:extLst>
          </p:cNvPr>
          <p:cNvPicPr>
            <a:picLocks/>
          </p:cNvPicPr>
          <p:nvPr userDrawn="1"/>
        </p:nvPicPr>
        <p:blipFill rotWithShape="1">
          <a:blip r:embed="rId3">
            <a:extLst>
              <a:ext uri="{28A0092B-C50C-407E-A947-70E740481C1C}">
                <a14:useLocalDpi xmlns:a14="http://schemas.microsoft.com/office/drawing/2010/main" val="0"/>
              </a:ext>
            </a:extLst>
          </a:blip>
          <a:srcRect l="1" r="50403"/>
          <a:stretch/>
        </p:blipFill>
        <p:spPr>
          <a:xfrm>
            <a:off x="0" y="0"/>
            <a:ext cx="6164054" cy="6870722"/>
          </a:xfrm>
          <a:prstGeom prst="rect">
            <a:avLst/>
          </a:prstGeom>
        </p:spPr>
      </p:pic>
    </p:spTree>
    <p:extLst>
      <p:ext uri="{BB962C8B-B14F-4D97-AF65-F5344CB8AC3E}">
        <p14:creationId xmlns:p14="http://schemas.microsoft.com/office/powerpoint/2010/main" val="2038984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67267" y="314325"/>
            <a:ext cx="11057467" cy="559785"/>
          </a:xfrm>
          <a:prstGeom prst="rect">
            <a:avLst/>
          </a:prstGeom>
        </p:spPr>
        <p:txBody>
          <a:bodyPr vert="horz" lIns="91440" tIns="45720" rIns="91440" bIns="108000" rtlCol="0" anchor="b">
            <a:normAutofit/>
          </a:bodyPr>
          <a:lstStyle/>
          <a:p>
            <a:endParaRPr lang="en-GB" dirty="0"/>
          </a:p>
        </p:txBody>
      </p:sp>
      <p:sp>
        <p:nvSpPr>
          <p:cNvPr id="3" name="Espace réservé du texte 2"/>
          <p:cNvSpPr>
            <a:spLocks noGrp="1"/>
          </p:cNvSpPr>
          <p:nvPr>
            <p:ph type="body" idx="1"/>
          </p:nvPr>
        </p:nvSpPr>
        <p:spPr>
          <a:xfrm>
            <a:off x="567267" y="1817914"/>
            <a:ext cx="11057467" cy="4359049"/>
          </a:xfrm>
          <a:prstGeom prst="rect">
            <a:avLst/>
          </a:prstGeom>
        </p:spPr>
        <p:txBody>
          <a:bodyPr vert="horz" lIns="91440" tIns="45720" rIns="91440" bIns="45720" rtlCol="0">
            <a:normAutofit/>
          </a:bodyPr>
          <a:lstStyle/>
          <a:p>
            <a:r>
              <a:rPr lang="fr-FR" dirty="0"/>
              <a:t>Insert </a:t>
            </a:r>
            <a:r>
              <a:rPr lang="fr-FR" dirty="0" err="1"/>
              <a:t>your</a:t>
            </a:r>
            <a:r>
              <a:rPr lang="fr-FR" dirty="0"/>
              <a:t> content </a:t>
            </a:r>
            <a:r>
              <a:rPr lang="fr-FR" dirty="0" err="1"/>
              <a:t>level</a:t>
            </a:r>
            <a:r>
              <a:rPr lang="fr-FR" dirty="0"/>
              <a:t> 1 </a:t>
            </a:r>
          </a:p>
          <a:p>
            <a:pPr lvl="1"/>
            <a:r>
              <a:rPr lang="fr-FR" dirty="0"/>
              <a:t>Insert </a:t>
            </a:r>
            <a:r>
              <a:rPr lang="fr-FR" dirty="0" err="1"/>
              <a:t>your</a:t>
            </a:r>
            <a:r>
              <a:rPr lang="fr-FR" dirty="0"/>
              <a:t> content </a:t>
            </a:r>
            <a:r>
              <a:rPr lang="fr-FR" dirty="0" err="1"/>
              <a:t>level</a:t>
            </a:r>
            <a:r>
              <a:rPr lang="fr-FR" dirty="0"/>
              <a:t> 2 </a:t>
            </a:r>
          </a:p>
          <a:p>
            <a:pPr marL="835025" lvl="2" indent="-228600" algn="l" defTabSz="914400" rtl="0" eaLnBrk="1" latinLnBrk="0" hangingPunct="1">
              <a:lnSpc>
                <a:spcPct val="90000"/>
              </a:lnSpc>
              <a:spcBef>
                <a:spcPts val="900"/>
              </a:spcBef>
              <a:buClr>
                <a:srgbClr val="C4C8CB"/>
              </a:buClr>
              <a:buSzPct val="100000"/>
              <a:buFont typeface="Segoe UI" panose="020B0502040204020203" pitchFamily="34" charset="0"/>
              <a:buChar char="–"/>
              <a:tabLst/>
            </a:pPr>
            <a:r>
              <a:rPr lang="fr-FR" dirty="0"/>
              <a:t>Insert </a:t>
            </a:r>
            <a:r>
              <a:rPr lang="fr-FR" dirty="0" err="1"/>
              <a:t>your</a:t>
            </a:r>
            <a:r>
              <a:rPr lang="fr-FR" dirty="0"/>
              <a:t> content </a:t>
            </a:r>
            <a:r>
              <a:rPr lang="fr-FR" dirty="0" err="1"/>
              <a:t>level</a:t>
            </a:r>
            <a:r>
              <a:rPr lang="fr-FR" dirty="0"/>
              <a:t> 3 </a:t>
            </a:r>
          </a:p>
          <a:p>
            <a:pPr lvl="0"/>
            <a:endParaRPr lang="en-GB" dirty="0"/>
          </a:p>
        </p:txBody>
      </p:sp>
      <p:sp>
        <p:nvSpPr>
          <p:cNvPr id="12" name="Shape 356"/>
          <p:cNvSpPr/>
          <p:nvPr userDrawn="1"/>
        </p:nvSpPr>
        <p:spPr>
          <a:xfrm>
            <a:off x="567267" y="6356350"/>
            <a:ext cx="11057467" cy="0"/>
          </a:xfrm>
          <a:prstGeom prst="line">
            <a:avLst/>
          </a:prstGeom>
          <a:ln w="12700">
            <a:solidFill>
              <a:srgbClr val="A6AAA9"/>
            </a:solidFill>
            <a:miter lim="400000"/>
          </a:ln>
        </p:spPr>
        <p:txBody>
          <a:bodyPr lIns="50800" tIns="50800" rIns="50800" bIns="50800" anchor="ctr"/>
          <a:lstStyle/>
          <a:p>
            <a:pPr>
              <a:defRPr sz="3200"/>
            </a:pPr>
            <a:endParaRPr lang="en-GB" dirty="0"/>
          </a:p>
        </p:txBody>
      </p:sp>
      <p:sp>
        <p:nvSpPr>
          <p:cNvPr id="9" name="Rectangle 8"/>
          <p:cNvSpPr/>
          <p:nvPr userDrawn="1"/>
        </p:nvSpPr>
        <p:spPr>
          <a:xfrm>
            <a:off x="11264733" y="6326612"/>
            <a:ext cx="360001" cy="35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Footer Placeholder 4">
            <a:extLst>
              <a:ext uri="{FF2B5EF4-FFF2-40B4-BE49-F238E27FC236}">
                <a16:creationId xmlns:a16="http://schemas.microsoft.com/office/drawing/2014/main" id="{8FC2F7EA-8AB8-4CF2-BF71-5EF3739057E7}"/>
              </a:ext>
            </a:extLst>
          </p:cNvPr>
          <p:cNvSpPr>
            <a:spLocks noGrp="1"/>
          </p:cNvSpPr>
          <p:nvPr>
            <p:ph type="ftr" sz="quarter" idx="3"/>
          </p:nvPr>
        </p:nvSpPr>
        <p:spPr>
          <a:xfrm>
            <a:off x="2553624" y="6453336"/>
            <a:ext cx="8741589" cy="268139"/>
          </a:xfrm>
          <a:prstGeom prst="rect">
            <a:avLst/>
          </a:prstGeom>
        </p:spPr>
        <p:txBody>
          <a:bodyPr vert="horz" lIns="91440" tIns="45720" rIns="180000" bIns="45720" rtlCol="0" anchor="ctr"/>
          <a:lstStyle>
            <a:lvl1pPr algn="r">
              <a:defRPr sz="900" b="0">
                <a:solidFill>
                  <a:schemeClr val="tx1">
                    <a:tint val="75000"/>
                  </a:schemeClr>
                </a:solidFill>
              </a:defRPr>
            </a:lvl1pPr>
          </a:lstStyle>
          <a:p>
            <a:r>
              <a:rPr lang="de-CH"/>
              <a:t>Title of the presentation</a:t>
            </a:r>
            <a:endParaRPr lang="de-CH" noProof="0" dirty="0"/>
          </a:p>
        </p:txBody>
      </p:sp>
      <p:sp>
        <p:nvSpPr>
          <p:cNvPr id="11" name="Espace réservé du numéro de diapositive 5">
            <a:extLst>
              <a:ext uri="{FF2B5EF4-FFF2-40B4-BE49-F238E27FC236}">
                <a16:creationId xmlns:a16="http://schemas.microsoft.com/office/drawing/2014/main" id="{31042915-7B82-492C-8AA0-408763B4C96E}"/>
              </a:ext>
            </a:extLst>
          </p:cNvPr>
          <p:cNvSpPr>
            <a:spLocks noGrp="1"/>
          </p:cNvSpPr>
          <p:nvPr>
            <p:ph type="sldNum" sz="quarter" idx="4"/>
          </p:nvPr>
        </p:nvSpPr>
        <p:spPr>
          <a:xfrm>
            <a:off x="11264734" y="6453336"/>
            <a:ext cx="360000" cy="263014"/>
          </a:xfrm>
          <a:prstGeom prst="rect">
            <a:avLst/>
          </a:prstGeom>
        </p:spPr>
        <p:txBody>
          <a:bodyPr vert="horz" wrap="none" lIns="91440" tIns="45720" rIns="91440" bIns="45720" rtlCol="0" anchor="ctr"/>
          <a:lstStyle>
            <a:lvl1pPr algn="ctr">
              <a:defRPr sz="900" b="1">
                <a:solidFill>
                  <a:schemeClr val="tx1">
                    <a:tint val="75000"/>
                  </a:schemeClr>
                </a:solidFill>
              </a:defRPr>
            </a:lvl1pPr>
          </a:lstStyle>
          <a:p>
            <a:fld id="{04118672-A67E-450C-B5F0-6774677CF265}" type="slidenum">
              <a:rPr lang="en-GB" smtClean="0"/>
              <a:pPr/>
              <a:t>‹#›</a:t>
            </a:fld>
            <a:endParaRPr lang="en-GB" dirty="0"/>
          </a:p>
        </p:txBody>
      </p:sp>
      <p:sp>
        <p:nvSpPr>
          <p:cNvPr id="14" name="TextBox 13">
            <a:extLst>
              <a:ext uri="{FF2B5EF4-FFF2-40B4-BE49-F238E27FC236}">
                <a16:creationId xmlns:a16="http://schemas.microsoft.com/office/drawing/2014/main" id="{FEE61724-BAED-4D51-9AE4-20BDCA39C6A5}"/>
              </a:ext>
            </a:extLst>
          </p:cNvPr>
          <p:cNvSpPr txBox="1">
            <a:spLocks/>
          </p:cNvSpPr>
          <p:nvPr userDrawn="1"/>
        </p:nvSpPr>
        <p:spPr>
          <a:xfrm>
            <a:off x="2711624" y="6453336"/>
            <a:ext cx="1955878" cy="268139"/>
          </a:xfrm>
          <a:prstGeom prst="rect">
            <a:avLst/>
          </a:prstGeom>
        </p:spPr>
        <p:txBody>
          <a:bodyPr vert="horz" lIns="91440" tIns="45720" rIns="180000" bIns="45720" rtlCol="0" anchor="ctr"/>
          <a:lstStyle>
            <a:defPPr>
              <a:defRPr lang="fr-FR"/>
            </a:defPPr>
            <a:lvl1pPr algn="r">
              <a:defRPr sz="900">
                <a:solidFill>
                  <a:schemeClr val="tx1">
                    <a:tint val="75000"/>
                  </a:schemeClr>
                </a:solidFill>
              </a:defRPr>
            </a:lvl1pPr>
          </a:lstStyle>
          <a:p>
            <a:pPr lvl="0" algn="l"/>
            <a:r>
              <a:rPr lang="en-GB" dirty="0"/>
              <a:t>copyright 2019</a:t>
            </a:r>
          </a:p>
        </p:txBody>
      </p:sp>
      <p:pic>
        <p:nvPicPr>
          <p:cNvPr id="13" name="Picture 12">
            <a:extLst>
              <a:ext uri="{FF2B5EF4-FFF2-40B4-BE49-F238E27FC236}">
                <a16:creationId xmlns:a16="http://schemas.microsoft.com/office/drawing/2014/main" id="{C847AED9-E410-4FB6-BC26-585511C77667}"/>
              </a:ext>
            </a:extLst>
          </p:cNvPr>
          <p:cNvPicPr>
            <a:picLocks noChangeAspect="1"/>
          </p:cNvPicPr>
          <p:nvPr userDrawn="1"/>
        </p:nvPicPr>
        <p:blipFill>
          <a:blip r:embed="rId25"/>
          <a:stretch>
            <a:fillRect/>
          </a:stretch>
        </p:blipFill>
        <p:spPr>
          <a:xfrm>
            <a:off x="623392" y="6453336"/>
            <a:ext cx="1296144" cy="314908"/>
          </a:xfrm>
          <a:prstGeom prst="rect">
            <a:avLst/>
          </a:prstGeom>
        </p:spPr>
      </p:pic>
    </p:spTree>
    <p:extLst>
      <p:ext uri="{BB962C8B-B14F-4D97-AF65-F5344CB8AC3E}">
        <p14:creationId xmlns:p14="http://schemas.microsoft.com/office/powerpoint/2010/main" val="1678555418"/>
      </p:ext>
    </p:extLst>
  </p:cSld>
  <p:clrMap bg1="lt1" tx1="dk1" bg2="lt2" tx2="dk2" accent1="accent1" accent2="accent2" accent3="accent3" accent4="accent4" accent5="accent5" accent6="accent6" hlink="hlink" folHlink="folHlink"/>
  <p:sldLayoutIdLst>
    <p:sldLayoutId id="2147483649" r:id="rId1"/>
    <p:sldLayoutId id="2147483672" r:id="rId2"/>
    <p:sldLayoutId id="2147483749" r:id="rId3"/>
    <p:sldLayoutId id="2147483650" r:id="rId4"/>
    <p:sldLayoutId id="2147483692" r:id="rId5"/>
    <p:sldLayoutId id="2147483682" r:id="rId6"/>
    <p:sldLayoutId id="2147483671" r:id="rId7"/>
    <p:sldLayoutId id="2147483673" r:id="rId8"/>
    <p:sldLayoutId id="2147483674" r:id="rId9"/>
    <p:sldLayoutId id="2147483675" r:id="rId10"/>
    <p:sldLayoutId id="2147483676" r:id="rId11"/>
    <p:sldLayoutId id="2147483678" r:id="rId12"/>
    <p:sldLayoutId id="2147483693" r:id="rId13"/>
    <p:sldLayoutId id="2147483694" r:id="rId14"/>
    <p:sldLayoutId id="2147483680" r:id="rId15"/>
    <p:sldLayoutId id="2147483681" r:id="rId16"/>
    <p:sldLayoutId id="2147483684" r:id="rId17"/>
    <p:sldLayoutId id="2147483654" r:id="rId18"/>
    <p:sldLayoutId id="2147483691" r:id="rId19"/>
    <p:sldLayoutId id="2147483752" r:id="rId20"/>
    <p:sldLayoutId id="2147483753" r:id="rId21"/>
    <p:sldLayoutId id="2147483746" r:id="rId22"/>
    <p:sldLayoutId id="214748375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914400" rtl="0" eaLnBrk="1" latinLnBrk="0" hangingPunct="1">
        <a:lnSpc>
          <a:spcPct val="90000"/>
        </a:lnSpc>
        <a:spcBef>
          <a:spcPct val="0"/>
        </a:spcBef>
        <a:buNone/>
        <a:defRPr sz="2400" b="1" kern="1200">
          <a:solidFill>
            <a:schemeClr val="accent2"/>
          </a:solidFill>
          <a:latin typeface="+mj-lt"/>
          <a:ea typeface="+mj-ea"/>
          <a:cs typeface="+mj-cs"/>
        </a:defRPr>
      </a:lvl1pPr>
    </p:titleStyle>
    <p:body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551" userDrawn="1">
          <p15:clr>
            <a:srgbClr val="F26B43"/>
          </p15:clr>
        </p15:guide>
        <p15:guide id="4" orient="horz" pos="198" userDrawn="1">
          <p15:clr>
            <a:srgbClr val="F26B43"/>
          </p15:clr>
        </p15:guide>
        <p15:guide id="5" pos="356" userDrawn="1">
          <p15:clr>
            <a:srgbClr val="F26B43"/>
          </p15:clr>
        </p15:guide>
        <p15:guide id="6" pos="7324" userDrawn="1">
          <p15:clr>
            <a:srgbClr val="F26B43"/>
          </p15:clr>
        </p15:guide>
        <p15:guide id="7" orient="horz" pos="3892" userDrawn="1">
          <p15:clr>
            <a:srgbClr val="F26B43"/>
          </p15:clr>
        </p15:guide>
        <p15:guide id="8" orient="horz" pos="114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0A9A6ED4-7FC9-4996-903B-D812409F7EA1}"/>
              </a:ext>
            </a:extLst>
          </p:cNvPr>
          <p:cNvSpPr>
            <a:spLocks noGrp="1"/>
          </p:cNvSpPr>
          <p:nvPr>
            <p:ph type="body" sz="quarter" idx="13"/>
          </p:nvPr>
        </p:nvSpPr>
        <p:spPr/>
        <p:txBody>
          <a:bodyPr>
            <a:normAutofit/>
          </a:bodyPr>
          <a:lstStyle/>
          <a:p>
            <a:r>
              <a:rPr lang="de-CH" sz="4400" dirty="0" err="1"/>
              <a:t>Polyhack</a:t>
            </a:r>
            <a:r>
              <a:rPr lang="de-CH" sz="4400" dirty="0"/>
              <a:t> 2019</a:t>
            </a:r>
            <a:endParaRPr lang="fr-CH" sz="4400" dirty="0"/>
          </a:p>
        </p:txBody>
      </p:sp>
      <p:sp>
        <p:nvSpPr>
          <p:cNvPr id="13" name="TextBox 12">
            <a:extLst>
              <a:ext uri="{FF2B5EF4-FFF2-40B4-BE49-F238E27FC236}">
                <a16:creationId xmlns:a16="http://schemas.microsoft.com/office/drawing/2014/main" id="{90DE4816-A9AD-41AA-9F7D-8C881B97BF32}"/>
              </a:ext>
            </a:extLst>
          </p:cNvPr>
          <p:cNvSpPr txBox="1"/>
          <p:nvPr/>
        </p:nvSpPr>
        <p:spPr>
          <a:xfrm>
            <a:off x="0" y="6488668"/>
            <a:ext cx="1275542" cy="307777"/>
          </a:xfrm>
          <a:prstGeom prst="rect">
            <a:avLst/>
          </a:prstGeom>
          <a:noFill/>
        </p:spPr>
        <p:txBody>
          <a:bodyPr wrap="none" rtlCol="0">
            <a:spAutoFit/>
          </a:bodyPr>
          <a:lstStyle/>
          <a:p>
            <a:r>
              <a:rPr lang="de-CH" sz="1400" dirty="0">
                <a:solidFill>
                  <a:schemeClr val="bg1">
                    <a:lumMod val="65000"/>
                  </a:schemeClr>
                </a:solidFill>
              </a:rPr>
              <a:t>Source: NASA</a:t>
            </a:r>
            <a:endParaRPr lang="fr-CH" sz="1400" dirty="0">
              <a:solidFill>
                <a:schemeClr val="bg1">
                  <a:lumMod val="65000"/>
                </a:schemeClr>
              </a:solidFill>
            </a:endParaRPr>
          </a:p>
        </p:txBody>
      </p:sp>
    </p:spTree>
    <p:extLst>
      <p:ext uri="{BB962C8B-B14F-4D97-AF65-F5344CB8AC3E}">
        <p14:creationId xmlns:p14="http://schemas.microsoft.com/office/powerpoint/2010/main" val="2886746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1000" r="31000"/>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C3E442D-7846-4BBE-98A2-F6CAEE85DC57}"/>
              </a:ext>
            </a:extLst>
          </p:cNvPr>
          <p:cNvSpPr>
            <a:spLocks noGrp="1"/>
          </p:cNvSpPr>
          <p:nvPr>
            <p:ph type="body" sz="quarter" idx="10"/>
          </p:nvPr>
        </p:nvSpPr>
        <p:spPr/>
        <p:txBody>
          <a:bodyPr/>
          <a:lstStyle/>
          <a:p>
            <a:r>
              <a:rPr lang="de-CH" dirty="0"/>
              <a:t>Briefing</a:t>
            </a:r>
          </a:p>
        </p:txBody>
      </p:sp>
      <p:sp>
        <p:nvSpPr>
          <p:cNvPr id="4" name="Text Placeholder 3">
            <a:extLst>
              <a:ext uri="{FF2B5EF4-FFF2-40B4-BE49-F238E27FC236}">
                <a16:creationId xmlns:a16="http://schemas.microsoft.com/office/drawing/2014/main" id="{B8C9B34D-16A2-4464-9D16-01992BE40076}"/>
              </a:ext>
            </a:extLst>
          </p:cNvPr>
          <p:cNvSpPr>
            <a:spLocks noGrp="1"/>
          </p:cNvSpPr>
          <p:nvPr>
            <p:ph type="body" sz="quarter" idx="11"/>
          </p:nvPr>
        </p:nvSpPr>
        <p:spPr/>
        <p:txBody>
          <a:bodyPr/>
          <a:lstStyle/>
          <a:p>
            <a:r>
              <a:rPr lang="de-CH" dirty="0" err="1"/>
              <a:t>Astronauts</a:t>
            </a:r>
            <a:r>
              <a:rPr lang="de-CH" dirty="0"/>
              <a:t> </a:t>
            </a:r>
            <a:r>
              <a:rPr lang="de-CH" dirty="0" err="1"/>
              <a:t>went</a:t>
            </a:r>
            <a:r>
              <a:rPr lang="de-CH" dirty="0"/>
              <a:t> </a:t>
            </a:r>
            <a:r>
              <a:rPr lang="de-CH" dirty="0" err="1"/>
              <a:t>missing</a:t>
            </a:r>
            <a:r>
              <a:rPr lang="de-CH" dirty="0"/>
              <a:t> </a:t>
            </a:r>
            <a:r>
              <a:rPr lang="de-CH" dirty="0" err="1"/>
              <a:t>during</a:t>
            </a:r>
            <a:r>
              <a:rPr lang="de-CH" dirty="0"/>
              <a:t> a Mars </a:t>
            </a:r>
            <a:r>
              <a:rPr lang="de-CH" dirty="0" err="1"/>
              <a:t>expedition</a:t>
            </a:r>
            <a:r>
              <a:rPr lang="de-CH" dirty="0"/>
              <a:t>.</a:t>
            </a:r>
            <a:endParaRPr lang="fr-CH" dirty="0"/>
          </a:p>
        </p:txBody>
      </p:sp>
    </p:spTree>
    <p:extLst>
      <p:ext uri="{BB962C8B-B14F-4D97-AF65-F5344CB8AC3E}">
        <p14:creationId xmlns:p14="http://schemas.microsoft.com/office/powerpoint/2010/main" val="278479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D1E7EA-2EC9-494D-9D5D-C3C4F5003CDC}"/>
              </a:ext>
            </a:extLst>
          </p:cNvPr>
          <p:cNvSpPr>
            <a:spLocks noGrp="1"/>
          </p:cNvSpPr>
          <p:nvPr>
            <p:ph type="body" sz="quarter" idx="10"/>
          </p:nvPr>
        </p:nvSpPr>
        <p:spPr>
          <a:xfrm>
            <a:off x="6596063" y="458723"/>
            <a:ext cx="5041023" cy="819200"/>
          </a:xfrm>
        </p:spPr>
        <p:txBody>
          <a:bodyPr/>
          <a:lstStyle/>
          <a:p>
            <a:r>
              <a:rPr lang="de-CH" dirty="0"/>
              <a:t>Mission</a:t>
            </a:r>
            <a:endParaRPr lang="fr-CH" dirty="0"/>
          </a:p>
        </p:txBody>
      </p:sp>
      <p:sp>
        <p:nvSpPr>
          <p:cNvPr id="5" name="Text Placeholder 3">
            <a:extLst>
              <a:ext uri="{FF2B5EF4-FFF2-40B4-BE49-F238E27FC236}">
                <a16:creationId xmlns:a16="http://schemas.microsoft.com/office/drawing/2014/main" id="{A76E09CF-FD54-4F2E-A8C0-64F901A3652F}"/>
              </a:ext>
            </a:extLst>
          </p:cNvPr>
          <p:cNvSpPr txBox="1">
            <a:spLocks/>
          </p:cNvSpPr>
          <p:nvPr/>
        </p:nvSpPr>
        <p:spPr>
          <a:xfrm>
            <a:off x="6240016" y="2276872"/>
            <a:ext cx="5540375" cy="1775871"/>
          </a:xfrm>
          <a:prstGeom prst="rect">
            <a:avLst/>
          </a:prstGeom>
        </p:spPr>
        <p:txBody>
          <a:bodyPr/>
          <a:lst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bg1"/>
              </a:buClr>
            </a:pPr>
            <a:r>
              <a:rPr lang="de-CH" dirty="0" err="1">
                <a:solidFill>
                  <a:schemeClr val="bg1"/>
                </a:solidFill>
              </a:rPr>
              <a:t>Analyze</a:t>
            </a:r>
            <a:r>
              <a:rPr lang="de-CH" dirty="0">
                <a:solidFill>
                  <a:schemeClr val="bg1"/>
                </a:solidFill>
              </a:rPr>
              <a:t> </a:t>
            </a:r>
            <a:r>
              <a:rPr lang="de-CH" dirty="0" err="1">
                <a:solidFill>
                  <a:schemeClr val="bg1"/>
                </a:solidFill>
              </a:rPr>
              <a:t>your</a:t>
            </a:r>
            <a:r>
              <a:rPr lang="de-CH" dirty="0">
                <a:solidFill>
                  <a:schemeClr val="bg1"/>
                </a:solidFill>
              </a:rPr>
              <a:t> </a:t>
            </a:r>
            <a:r>
              <a:rPr lang="de-CH" dirty="0" err="1">
                <a:solidFill>
                  <a:schemeClr val="bg1"/>
                </a:solidFill>
              </a:rPr>
              <a:t>surroundings</a:t>
            </a:r>
            <a:endParaRPr lang="de-CH" dirty="0">
              <a:solidFill>
                <a:schemeClr val="bg1"/>
              </a:solidFill>
            </a:endParaRPr>
          </a:p>
          <a:p>
            <a:pPr>
              <a:buClr>
                <a:schemeClr val="bg1"/>
              </a:buClr>
            </a:pPr>
            <a:r>
              <a:rPr lang="de-CH" dirty="0" err="1">
                <a:solidFill>
                  <a:schemeClr val="bg1"/>
                </a:solidFill>
              </a:rPr>
              <a:t>Navigate</a:t>
            </a:r>
            <a:r>
              <a:rPr lang="de-CH" dirty="0">
                <a:solidFill>
                  <a:schemeClr val="bg1"/>
                </a:solidFill>
              </a:rPr>
              <a:t> </a:t>
            </a:r>
            <a:r>
              <a:rPr lang="de-CH" dirty="0" err="1">
                <a:solidFill>
                  <a:schemeClr val="bg1"/>
                </a:solidFill>
              </a:rPr>
              <a:t>through</a:t>
            </a:r>
            <a:r>
              <a:rPr lang="de-CH" dirty="0">
                <a:solidFill>
                  <a:schemeClr val="bg1"/>
                </a:solidFill>
              </a:rPr>
              <a:t> </a:t>
            </a:r>
            <a:r>
              <a:rPr lang="de-CH" dirty="0" err="1">
                <a:solidFill>
                  <a:schemeClr val="bg1"/>
                </a:solidFill>
              </a:rPr>
              <a:t>unknown</a:t>
            </a:r>
            <a:r>
              <a:rPr lang="de-CH" dirty="0">
                <a:solidFill>
                  <a:schemeClr val="bg1"/>
                </a:solidFill>
              </a:rPr>
              <a:t> </a:t>
            </a:r>
            <a:r>
              <a:rPr lang="de-CH" dirty="0" err="1">
                <a:solidFill>
                  <a:schemeClr val="bg1"/>
                </a:solidFill>
              </a:rPr>
              <a:t>terrain</a:t>
            </a:r>
            <a:endParaRPr lang="de-CH" dirty="0">
              <a:solidFill>
                <a:schemeClr val="bg1"/>
              </a:solidFill>
            </a:endParaRPr>
          </a:p>
          <a:p>
            <a:pPr>
              <a:buClr>
                <a:schemeClr val="bg1"/>
              </a:buClr>
            </a:pPr>
            <a:r>
              <a:rPr lang="de-CH" dirty="0">
                <a:solidFill>
                  <a:schemeClr val="bg1"/>
                </a:solidFill>
              </a:rPr>
              <a:t>Find </a:t>
            </a:r>
            <a:r>
              <a:rPr lang="de-CH" dirty="0" err="1">
                <a:solidFill>
                  <a:schemeClr val="bg1"/>
                </a:solidFill>
              </a:rPr>
              <a:t>the</a:t>
            </a:r>
            <a:r>
              <a:rPr lang="de-CH" dirty="0">
                <a:solidFill>
                  <a:schemeClr val="bg1"/>
                </a:solidFill>
              </a:rPr>
              <a:t> </a:t>
            </a:r>
            <a:r>
              <a:rPr lang="de-CH" dirty="0" err="1">
                <a:solidFill>
                  <a:schemeClr val="bg1"/>
                </a:solidFill>
              </a:rPr>
              <a:t>missing</a:t>
            </a:r>
            <a:r>
              <a:rPr lang="de-CH" dirty="0">
                <a:solidFill>
                  <a:schemeClr val="bg1"/>
                </a:solidFill>
              </a:rPr>
              <a:t> </a:t>
            </a:r>
            <a:r>
              <a:rPr lang="de-CH" dirty="0" err="1">
                <a:solidFill>
                  <a:schemeClr val="bg1"/>
                </a:solidFill>
              </a:rPr>
              <a:t>Astronauts</a:t>
            </a:r>
            <a:endParaRPr lang="de-CH" dirty="0">
              <a:solidFill>
                <a:schemeClr val="bg1"/>
              </a:solidFill>
            </a:endParaRPr>
          </a:p>
          <a:p>
            <a:pPr>
              <a:buClr>
                <a:schemeClr val="bg1"/>
              </a:buClr>
            </a:pPr>
            <a:endParaRPr lang="de-CH" dirty="0">
              <a:solidFill>
                <a:schemeClr val="bg1"/>
              </a:solidFill>
            </a:endParaRPr>
          </a:p>
        </p:txBody>
      </p:sp>
    </p:spTree>
    <p:extLst>
      <p:ext uri="{BB962C8B-B14F-4D97-AF65-F5344CB8AC3E}">
        <p14:creationId xmlns:p14="http://schemas.microsoft.com/office/powerpoint/2010/main" val="1034149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8000" r="47000" b="-28000"/>
          </a:stretch>
        </a:blip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D1E7EA-2EC9-494D-9D5D-C3C4F5003CDC}"/>
              </a:ext>
            </a:extLst>
          </p:cNvPr>
          <p:cNvSpPr>
            <a:spLocks noGrp="1"/>
          </p:cNvSpPr>
          <p:nvPr>
            <p:ph type="body" sz="quarter" idx="10"/>
          </p:nvPr>
        </p:nvSpPr>
        <p:spPr>
          <a:xfrm>
            <a:off x="6596063" y="458723"/>
            <a:ext cx="5041023" cy="819200"/>
          </a:xfrm>
        </p:spPr>
        <p:txBody>
          <a:bodyPr/>
          <a:lstStyle/>
          <a:p>
            <a:r>
              <a:rPr lang="de-CH" dirty="0"/>
              <a:t>Equipment</a:t>
            </a:r>
            <a:endParaRPr lang="fr-CH" dirty="0"/>
          </a:p>
        </p:txBody>
      </p:sp>
      <p:sp>
        <p:nvSpPr>
          <p:cNvPr id="5" name="Text Placeholder 3">
            <a:extLst>
              <a:ext uri="{FF2B5EF4-FFF2-40B4-BE49-F238E27FC236}">
                <a16:creationId xmlns:a16="http://schemas.microsoft.com/office/drawing/2014/main" id="{A76E09CF-FD54-4F2E-A8C0-64F901A3652F}"/>
              </a:ext>
            </a:extLst>
          </p:cNvPr>
          <p:cNvSpPr txBox="1">
            <a:spLocks/>
          </p:cNvSpPr>
          <p:nvPr/>
        </p:nvSpPr>
        <p:spPr>
          <a:xfrm>
            <a:off x="6240016" y="2276872"/>
            <a:ext cx="5540375" cy="1775871"/>
          </a:xfrm>
          <a:prstGeom prst="rect">
            <a:avLst/>
          </a:prstGeom>
        </p:spPr>
        <p:txBody>
          <a:bodyPr/>
          <a:lstStyle>
            <a:lvl1pPr marL="357188" indent="-357188" algn="l" defTabSz="914400" rtl="0" eaLnBrk="1" latinLnBrk="0" hangingPunct="1">
              <a:lnSpc>
                <a:spcPct val="90000"/>
              </a:lnSpc>
              <a:spcBef>
                <a:spcPts val="900"/>
              </a:spcBef>
              <a:buClr>
                <a:schemeClr val="tx2"/>
              </a:buClr>
              <a:buSzPct val="120000"/>
              <a:buFont typeface="Segoe UI" panose="020B0502040204020203" pitchFamily="34" charset="0"/>
              <a:buChar char="–"/>
              <a:defRPr sz="2200" b="0" kern="1200">
                <a:solidFill>
                  <a:schemeClr val="accent2"/>
                </a:solidFill>
                <a:latin typeface="+mn-lt"/>
                <a:ea typeface="+mn-ea"/>
                <a:cs typeface="+mn-cs"/>
              </a:defRPr>
            </a:lvl1pPr>
            <a:lvl2pPr marL="596900" indent="-228600" algn="l" defTabSz="914400" rtl="0" eaLnBrk="1" latinLnBrk="0" hangingPunct="1">
              <a:lnSpc>
                <a:spcPct val="90000"/>
              </a:lnSpc>
              <a:spcBef>
                <a:spcPts val="900"/>
              </a:spcBef>
              <a:buClr>
                <a:schemeClr val="bg1">
                  <a:lumMod val="50000"/>
                </a:schemeClr>
              </a:buClr>
              <a:buFont typeface="Arial" panose="020B0604020202020204" pitchFamily="34" charset="0"/>
              <a:buChar char="•"/>
              <a:defRPr sz="1800" kern="1200">
                <a:solidFill>
                  <a:schemeClr val="accent2"/>
                </a:solidFill>
                <a:latin typeface="+mn-lt"/>
                <a:ea typeface="+mn-ea"/>
                <a:cs typeface="+mn-cs"/>
              </a:defRPr>
            </a:lvl2pPr>
            <a:lvl3pPr marL="835025" indent="-228600" algn="l" defTabSz="914400" rtl="0" eaLnBrk="1" latinLnBrk="0" hangingPunct="1">
              <a:lnSpc>
                <a:spcPct val="90000"/>
              </a:lnSpc>
              <a:spcBef>
                <a:spcPts val="900"/>
              </a:spcBef>
              <a:buClr>
                <a:schemeClr val="bg1">
                  <a:lumMod val="65000"/>
                </a:schemeClr>
              </a:buClr>
              <a:buSzPct val="100000"/>
              <a:buFont typeface="Arial" panose="020B0604020202020204" pitchFamily="34" charset="0"/>
              <a:buChar char="•"/>
              <a:tabLst/>
              <a:defRPr lang="fr-FR" sz="1600" kern="1200" baseline="0" dirty="0" smtClean="0">
                <a:solidFill>
                  <a:schemeClr val="accent2"/>
                </a:solidFill>
                <a:latin typeface="+mn-lt"/>
                <a:ea typeface="+mn-ea"/>
                <a:cs typeface="+mn-cs"/>
              </a:defRPr>
            </a:lvl3pPr>
            <a:lvl4pPr marL="1344613" indent="-228600" algn="l" defTabSz="914400" rtl="0" eaLnBrk="1" latinLnBrk="0" hangingPunct="1">
              <a:lnSpc>
                <a:spcPct val="90000"/>
              </a:lnSpc>
              <a:spcBef>
                <a:spcPts val="900"/>
              </a:spcBef>
              <a:buSzPct val="100000"/>
              <a:buFont typeface="Arial" panose="020B0604020202020204" pitchFamily="34" charset="0"/>
              <a:buChar char="•"/>
              <a:defRPr sz="1600" kern="1200">
                <a:solidFill>
                  <a:schemeClr val="bg2"/>
                </a:solidFill>
                <a:latin typeface="+mn-lt"/>
                <a:ea typeface="+mn-ea"/>
                <a:cs typeface="+mn-cs"/>
              </a:defRPr>
            </a:lvl4pPr>
            <a:lvl5pPr marL="1612900" indent="-228600" algn="l" defTabSz="914400" rtl="0" eaLnBrk="1" latinLnBrk="0" hangingPunct="1">
              <a:lnSpc>
                <a:spcPct val="90000"/>
              </a:lnSpc>
              <a:spcBef>
                <a:spcPts val="5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bg1"/>
              </a:buClr>
            </a:pPr>
            <a:r>
              <a:rPr lang="de-CH" dirty="0" err="1">
                <a:solidFill>
                  <a:schemeClr val="bg1"/>
                </a:solidFill>
              </a:rPr>
              <a:t>Duckietown</a:t>
            </a:r>
            <a:r>
              <a:rPr lang="de-CH" dirty="0">
                <a:solidFill>
                  <a:schemeClr val="bg1"/>
                </a:solidFill>
              </a:rPr>
              <a:t> Rover</a:t>
            </a:r>
          </a:p>
          <a:p>
            <a:pPr>
              <a:buClr>
                <a:schemeClr val="bg1"/>
              </a:buClr>
            </a:pPr>
            <a:r>
              <a:rPr lang="de-CH" dirty="0">
                <a:solidFill>
                  <a:schemeClr val="bg1"/>
                </a:solidFill>
              </a:rPr>
              <a:t>LIDAR</a:t>
            </a:r>
          </a:p>
          <a:p>
            <a:pPr>
              <a:buClr>
                <a:schemeClr val="bg1"/>
              </a:buClr>
            </a:pPr>
            <a:endParaRPr lang="de-CH" dirty="0">
              <a:solidFill>
                <a:schemeClr val="bg1"/>
              </a:solidFill>
            </a:endParaRPr>
          </a:p>
        </p:txBody>
      </p:sp>
    </p:spTree>
    <p:extLst>
      <p:ext uri="{BB962C8B-B14F-4D97-AF65-F5344CB8AC3E}">
        <p14:creationId xmlns:p14="http://schemas.microsoft.com/office/powerpoint/2010/main" val="1632299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56C0F9-CEC7-419A-9F26-9AF477A402D9}"/>
              </a:ext>
            </a:extLst>
          </p:cNvPr>
          <p:cNvSpPr>
            <a:spLocks noGrp="1"/>
          </p:cNvSpPr>
          <p:nvPr>
            <p:ph type="title"/>
          </p:nvPr>
        </p:nvSpPr>
        <p:spPr>
          <a:xfrm>
            <a:off x="837467" y="1814190"/>
            <a:ext cx="10515600" cy="2852737"/>
          </a:xfrm>
        </p:spPr>
        <p:txBody>
          <a:bodyPr>
            <a:normAutofit/>
          </a:bodyPr>
          <a:lstStyle/>
          <a:p>
            <a:r>
              <a:rPr lang="de-CH" sz="5400" dirty="0" err="1"/>
              <a:t>Join</a:t>
            </a:r>
            <a:r>
              <a:rPr lang="de-CH" sz="5400" dirty="0"/>
              <a:t> </a:t>
            </a:r>
            <a:r>
              <a:rPr lang="de-CH" sz="5400" dirty="0" err="1"/>
              <a:t>us</a:t>
            </a:r>
            <a:r>
              <a:rPr lang="de-CH" sz="5400" dirty="0"/>
              <a:t>!</a:t>
            </a:r>
            <a:endParaRPr lang="fr-CH" sz="5400" dirty="0"/>
          </a:p>
        </p:txBody>
      </p:sp>
      <p:pic>
        <p:nvPicPr>
          <p:cNvPr id="5" name="Picture 4">
            <a:extLst>
              <a:ext uri="{FF2B5EF4-FFF2-40B4-BE49-F238E27FC236}">
                <a16:creationId xmlns:a16="http://schemas.microsoft.com/office/drawing/2014/main" id="{8BE02A84-2DA0-4A62-83B6-FCE3ECB6958D}"/>
              </a:ext>
            </a:extLst>
          </p:cNvPr>
          <p:cNvPicPr>
            <a:picLocks noChangeAspect="1"/>
          </p:cNvPicPr>
          <p:nvPr/>
        </p:nvPicPr>
        <p:blipFill>
          <a:blip r:embed="rId2"/>
          <a:stretch>
            <a:fillRect/>
          </a:stretch>
        </p:blipFill>
        <p:spPr>
          <a:xfrm>
            <a:off x="4895116" y="3717032"/>
            <a:ext cx="2400300" cy="2952750"/>
          </a:xfrm>
          <a:prstGeom prst="rect">
            <a:avLst/>
          </a:prstGeom>
        </p:spPr>
      </p:pic>
      <p:pic>
        <p:nvPicPr>
          <p:cNvPr id="10" name="Picture 9">
            <a:extLst>
              <a:ext uri="{FF2B5EF4-FFF2-40B4-BE49-F238E27FC236}">
                <a16:creationId xmlns:a16="http://schemas.microsoft.com/office/drawing/2014/main" id="{A93D6ED2-EEAF-4368-A76B-7E009265B51E}"/>
              </a:ext>
            </a:extLst>
          </p:cNvPr>
          <p:cNvPicPr>
            <a:picLocks noChangeAspect="1"/>
          </p:cNvPicPr>
          <p:nvPr/>
        </p:nvPicPr>
        <p:blipFill>
          <a:blip r:embed="rId3"/>
          <a:stretch>
            <a:fillRect/>
          </a:stretch>
        </p:blipFill>
        <p:spPr>
          <a:xfrm>
            <a:off x="3679054" y="1058128"/>
            <a:ext cx="4832425" cy="1035227"/>
          </a:xfrm>
          <a:prstGeom prst="rect">
            <a:avLst/>
          </a:prstGeom>
        </p:spPr>
      </p:pic>
    </p:spTree>
    <p:extLst>
      <p:ext uri="{BB962C8B-B14F-4D97-AF65-F5344CB8AC3E}">
        <p14:creationId xmlns:p14="http://schemas.microsoft.com/office/powerpoint/2010/main" val="722078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plate ELCA 16/9">
  <a:themeElements>
    <a:clrScheme name="ELCA New Template 16:9 - Release April 2017">
      <a:dk1>
        <a:srgbClr val="0C0C0C"/>
      </a:dk1>
      <a:lt1>
        <a:sysClr val="window" lastClr="FFFFFF"/>
      </a:lt1>
      <a:dk2>
        <a:srgbClr val="E5442F"/>
      </a:dk2>
      <a:lt2>
        <a:srgbClr val="B82A17"/>
      </a:lt2>
      <a:accent1>
        <a:srgbClr val="831A1A"/>
      </a:accent1>
      <a:accent2>
        <a:srgbClr val="414344"/>
      </a:accent2>
      <a:accent3>
        <a:srgbClr val="DCDEE0"/>
      </a:accent3>
      <a:accent4>
        <a:srgbClr val="00AEEF"/>
      </a:accent4>
      <a:accent5>
        <a:srgbClr val="27AF8F"/>
      </a:accent5>
      <a:accent6>
        <a:srgbClr val="FFCA4C"/>
      </a:accent6>
      <a:hlink>
        <a:srgbClr val="0563C1"/>
      </a:hlink>
      <a:folHlink>
        <a:srgbClr val="954F72"/>
      </a:folHlink>
    </a:clrScheme>
    <a:fontScheme name="Personnalisé 147">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PPT_EN.potm" id="{FCE4C74E-CFF1-4DCB-8005-8C0169726812}" vid="{48432C19-FD95-41CF-BFBB-BC3B6A0BE87B}"/>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p:Policy xmlns:p="office.server.policy" id="" local="true">
  <p:Name>Document</p:Name>
  <p:Description/>
  <p:Statement/>
  <p:PolicyItems>
    <p:PolicyItem featureId="Microsoft.Office.RecordsManagement.PolicyFeatures.PolicyLabel" staticId="0x01010051A1934C6B514140B884C9A2A127C95C|-1570965978" UniqueId="93eb4cfb-03db-48a4-9944-8d2078db6fc4">
      <p:Name>Labels</p:Name>
      <p:Description>Generates labels that can be inserted in Microsoft Office documents to ensure that document properties or other important information are included when documents are printed. Labels can also be used to search for documents.</p:Description>
      <p:CustomData>
        <label>
          <properties>
            <justification>Left</justification>
          </properties>
          <segment type="literal">Version </segment>
          <segment type="metadata">_UIVersionString</segment>
        </label>
      </p:CustomData>
    </p:PolicyItem>
  </p:PolicyItems>
</p:Policy>
</file>

<file path=customXml/item2.xml><?xml version="1.0" encoding="utf-8"?>
<p:properties xmlns:p="http://schemas.microsoft.com/office/2006/metadata/properties" xmlns:xsi="http://www.w3.org/2001/XMLSchema-instance" xmlns:pc="http://schemas.microsoft.com/office/infopath/2007/PartnerControls">
  <documentManagement>
    <DLCPolicyLabelClientValue xmlns="852dabfd-687f-4fb9-977b-b64872706037" xsi:nil="true"/>
    <DLCPolicyLabelLock xmlns="852dabfd-687f-4fb9-977b-b64872706037" xsi:nil="true"/>
    <PublishingExpirationDate xmlns="http://schemas.microsoft.com/sharepoint/v3" xsi:nil="true"/>
    <PublishingStartDate xmlns="http://schemas.microsoft.com/sharepoint/v3" xsi:nil="true"/>
    <DLCPolicyLabelValue xmlns="852dabfd-687f-4fb9-977b-b64872706037">Version 10.0</DLCPolicyLabelVal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1A1934C6B514140B884C9A2A127C95C" ma:contentTypeVersion="6" ma:contentTypeDescription="Create a new document." ma:contentTypeScope="" ma:versionID="f6b0739b3acfc7ea156c52289670265c">
  <xsd:schema xmlns:xsd="http://www.w3.org/2001/XMLSchema" xmlns:xs="http://www.w3.org/2001/XMLSchema" xmlns:p="http://schemas.microsoft.com/office/2006/metadata/properties" xmlns:ns1="http://schemas.microsoft.com/sharepoint/v3" xmlns:ns2="852dabfd-687f-4fb9-977b-b64872706037" targetNamespace="http://schemas.microsoft.com/office/2006/metadata/properties" ma:root="true" ma:fieldsID="feb07f56091e96ca361ff5ca48fbf6f7" ns1:_="" ns2:_="">
    <xsd:import namespace="http://schemas.microsoft.com/sharepoint/v3"/>
    <xsd:import namespace="852dabfd-687f-4fb9-977b-b64872706037"/>
    <xsd:element name="properties">
      <xsd:complexType>
        <xsd:sequence>
          <xsd:element name="documentManagement">
            <xsd:complexType>
              <xsd:all>
                <xsd:element ref="ns1:PublishingStartDate" minOccurs="0"/>
                <xsd:element ref="ns1:PublishingExpirationDate" minOccurs="0"/>
                <xsd:element ref="ns1:_dlc_Exempt" minOccurs="0"/>
                <xsd:element ref="ns2:DLCPolicyLabelValue" minOccurs="0"/>
                <xsd:element ref="ns2:DLCPolicyLabelClientValue" minOccurs="0"/>
                <xsd:element ref="ns2:DLCPolicyLabelLock"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element name="_dlc_Exempt" ma:index="10" nillable="true" ma:displayName="Exempt from Policy" ma:hidden="true" ma:internalName="_dlc_Exempt"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52dabfd-687f-4fb9-977b-b64872706037" elementFormDefault="qualified">
    <xsd:import namespace="http://schemas.microsoft.com/office/2006/documentManagement/types"/>
    <xsd:import namespace="http://schemas.microsoft.com/office/infopath/2007/PartnerControls"/>
    <xsd:element name="DLCPolicyLabelValue" ma:index="11"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12"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13" nillable="true" ma:displayName="Label Locked" ma:description="Indicates whether the label should be updated when item properties are modified." ma:hidden="true" ma:internalName="DLCPolicyLabelLock" ma:readOnly="fals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BC3453D-5720-49AF-8480-E27BF17CAED8}">
  <ds:schemaRefs>
    <ds:schemaRef ds:uri="office.server.policy"/>
  </ds:schemaRefs>
</ds:datastoreItem>
</file>

<file path=customXml/itemProps2.xml><?xml version="1.0" encoding="utf-8"?>
<ds:datastoreItem xmlns:ds="http://schemas.openxmlformats.org/officeDocument/2006/customXml" ds:itemID="{729CA967-4790-476F-9DF8-6484C0B7C459}">
  <ds:schemaRefs>
    <ds:schemaRef ds:uri="http://schemas.microsoft.com/sharepoint/v3"/>
    <ds:schemaRef ds:uri="http://purl.org/dc/terms/"/>
    <ds:schemaRef ds:uri="http://schemas.microsoft.com/office/2006/documentManagement/types"/>
    <ds:schemaRef ds:uri="852dabfd-687f-4fb9-977b-b64872706037"/>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9AC8CC0A-66E6-4A4E-843D-DBF09A8D8B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852dabfd-687f-4fb9-977b-b6487270603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1563EBD9-23CC-4D54-B41D-D6D282E6D55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PPT_EN</Template>
  <TotalTime>334</TotalTime>
  <Words>93</Words>
  <Application>Microsoft Office PowerPoint</Application>
  <PresentationFormat>Widescreen</PresentationFormat>
  <Paragraphs>15</Paragraphs>
  <Slides>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Avenir LT Std 55 Roman</vt:lpstr>
      <vt:lpstr>Calibri</vt:lpstr>
      <vt:lpstr>Segoe UI</vt:lpstr>
      <vt:lpstr>Segoe UI Semibold</vt:lpstr>
      <vt:lpstr>Symbol</vt:lpstr>
      <vt:lpstr>Template ELCA 16/9</vt:lpstr>
      <vt:lpstr>PowerPoint Presentation</vt:lpstr>
      <vt:lpstr>PowerPoint Presentation</vt:lpstr>
      <vt:lpstr>PowerPoint Presentation</vt:lpstr>
      <vt:lpstr>PowerPoint Presentation</vt:lpstr>
      <vt:lpstr>Join 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Kick-Off Slides</dc:title>
  <dc:creator>Schirinzi Francesco</dc:creator>
  <cp:lastModifiedBy>Tepeluk Marko</cp:lastModifiedBy>
  <cp:revision>45</cp:revision>
  <dcterms:created xsi:type="dcterms:W3CDTF">2019-08-07T15:14:51Z</dcterms:created>
  <dcterms:modified xsi:type="dcterms:W3CDTF">2019-10-24T14:33:39Z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0x01010051A1934C6B514140B884C9A2A127C95C</vt:lpwstr>
  </property>
  <property fmtid="{D5CDD505-2E9C-101B-9397-08002B2CF9AE}" pid="3" name="Bdo2ModFolder">
    <vt:lpwstr>Documents</vt:lpwstr>
  </property>
  <property fmtid="{D5CDD505-2E9C-101B-9397-08002B2CF9AE}" pid="4" name="Bdo2ModLanguage">
    <vt:lpwstr>2</vt:lpwstr>
  </property>
  <property fmtid="{D5CDD505-2E9C-101B-9397-08002B2CF9AE}" pid="5" name="Bdo2ModHardware">
    <vt:lpwstr>Indifferent</vt:lpwstr>
  </property>
  <property fmtid="{D5CDD505-2E9C-101B-9397-08002B2CF9AE}" pid="6" name="Bdo2ModForm">
    <vt:lpwstr>Indifferent</vt:lpwstr>
  </property>
  <property fmtid="{D5CDD505-2E9C-101B-9397-08002B2CF9AE}" pid="7" name="Bdo2ModType">
    <vt:lpwstr>Indifferent;#Indifferent</vt:lpwstr>
  </property>
  <property fmtid="{D5CDD505-2E9C-101B-9397-08002B2CF9AE}" pid="8" name="Bdo2ModSize">
    <vt:lpwstr>Indifferent</vt:lpwstr>
  </property>
  <property fmtid="{D5CDD505-2E9C-101B-9397-08002B2CF9AE}" pid="9" name="Bdo2ModNameInOffer">
    <vt:lpwstr>Kickoff_meeting.pptx</vt:lpwstr>
  </property>
</Properties>
</file>